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8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4" autoAdjust="0"/>
    <p:restoredTop sz="94660"/>
  </p:normalViewPr>
  <p:slideViewPr>
    <p:cSldViewPr>
      <p:cViewPr varScale="1">
        <p:scale>
          <a:sx n="70" d="100"/>
          <a:sy n="70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png"/><Relationship Id="rId33" Type="http://schemas.openxmlformats.org/officeDocument/2006/relationships/image" Target="../media/image43.gif"/><Relationship Id="rId38" Type="http://schemas.openxmlformats.org/officeDocument/2006/relationships/image" Target="../media/image48.jpe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gif"/><Relationship Id="rId28" Type="http://schemas.openxmlformats.org/officeDocument/2006/relationships/image" Target="../media/image38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4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82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2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ng-b2share.eudat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Store and Share</a:t>
            </a:r>
            <a:br>
              <a:rPr lang="it-IT" dirty="0" smtClean="0"/>
            </a:br>
            <a:r>
              <a:rPr lang="it-IT" dirty="0" smtClean="0"/>
              <a:t>using</a:t>
            </a:r>
            <a:br>
              <a:rPr lang="it-IT" dirty="0" smtClean="0"/>
            </a:br>
            <a:r>
              <a:rPr lang="it-IT" dirty="0" smtClean="0"/>
              <a:t>EUDAT B2SHARE REST API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EUDAT B2SHARE training workshop</a:t>
            </a:r>
          </a:p>
          <a:p>
            <a:r>
              <a:rPr lang="it-IT" dirty="0" smtClean="0"/>
              <a:t>February 2016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512" y="4797152"/>
            <a:ext cx="3778636" cy="151216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Carl Johan Håkansson</a:t>
            </a:r>
          </a:p>
          <a:p>
            <a:r>
              <a:rPr lang="it-IT" dirty="0" smtClean="0"/>
              <a:t>EUDAT Service Area Manager for Data Access and Re-use</a:t>
            </a:r>
          </a:p>
          <a:p>
            <a:endParaRPr lang="it-IT" dirty="0"/>
          </a:p>
          <a:p>
            <a:r>
              <a:rPr lang="it-IT" dirty="0" smtClean="0"/>
              <a:t>cjhak@kth.se</a:t>
            </a:r>
            <a:endParaRPr lang="it-IT" dirty="0"/>
          </a:p>
          <a:p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1571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dirty="0">
                <a:latin typeface="Century Gothic"/>
                <a:cs typeface="Century Gothic"/>
              </a:rPr>
              <a:t>This work is licensed under the Creative Commons CC-BY 4.0 </a:t>
            </a:r>
            <a:r>
              <a:rPr lang="en-GB" sz="1400" dirty="0" smtClean="0">
                <a:latin typeface="Century Gothic"/>
                <a:cs typeface="Century Gothic"/>
              </a:rPr>
              <a:t>licence 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6" name="Picture 4" descr="http://mirrors.creativecommons.org/presskit/buttons/88x31/png/b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648072" cy="2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Name and create token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46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Name and create your token, copy it to use it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330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API Requests: list records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95"/>
            <a:ext cx="9144000" cy="38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API: list a specific record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32" y="2519235"/>
            <a:ext cx="670653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7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API: create a record and add a file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187"/>
            <a:ext cx="9144000" cy="37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API: list the files and commit the record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413"/>
            <a:ext cx="9144000" cy="51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/>
          <a:lstStyle/>
          <a:p>
            <a:r>
              <a:rPr lang="sv-SE" dirty="0" smtClean="0"/>
              <a:t>B2SHARE training site</a:t>
            </a:r>
            <a:endParaRPr lang="sv-S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044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 smtClean="0">
                <a:hlinkClick r:id="rId2"/>
              </a:rPr>
              <a:t>https</a:t>
            </a:r>
            <a:r>
              <a:rPr lang="sv-SE" sz="3200" dirty="0">
                <a:hlinkClick r:id="rId2"/>
              </a:rPr>
              <a:t>://</a:t>
            </a:r>
            <a:r>
              <a:rPr lang="sv-SE" sz="3200" dirty="0" smtClean="0">
                <a:hlinkClick r:id="rId2"/>
              </a:rPr>
              <a:t>trng-b2share.eudat.eu</a:t>
            </a:r>
            <a:endParaRPr lang="sv-SE" sz="3200" dirty="0" smtClean="0"/>
          </a:p>
        </p:txBody>
      </p:sp>
    </p:spTree>
    <p:extLst>
      <p:ext uri="{BB962C8B-B14F-4D97-AF65-F5344CB8AC3E}">
        <p14:creationId xmlns:p14="http://schemas.microsoft.com/office/powerpoint/2010/main" val="984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How to register and get an access token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Click ”Login” (DO NOT USE ”REGISTER NOW”)</a:t>
            </a:r>
          </a:p>
          <a:p>
            <a:r>
              <a:rPr lang="sv-SE" dirty="0" smtClean="0"/>
              <a:t>Click ”Sign in with B2ACCESS” (Do not use login form)</a:t>
            </a:r>
          </a:p>
          <a:p>
            <a:r>
              <a:rPr lang="sv-SE" dirty="0" smtClean="0"/>
              <a:t>Now your are in B2ACCESS – use federated login or create id in B2ACCESS for password login</a:t>
            </a:r>
          </a:p>
          <a:p>
            <a:r>
              <a:rPr lang="sv-SE" dirty="0" smtClean="0"/>
              <a:t>When back in B2SHARE - click </a:t>
            </a:r>
            <a:r>
              <a:rPr lang="sv-SE" dirty="0"/>
              <a:t>on your user name</a:t>
            </a:r>
          </a:p>
          <a:p>
            <a:r>
              <a:rPr lang="sv-SE" dirty="0"/>
              <a:t>Click ”Account”, then choose ”</a:t>
            </a:r>
            <a:r>
              <a:rPr lang="sv-SE" dirty="0" smtClean="0"/>
              <a:t>Application”</a:t>
            </a:r>
          </a:p>
          <a:p>
            <a:r>
              <a:rPr lang="sv-SE" dirty="0" smtClean="0"/>
              <a:t>Under ”Personal access token”, click ”New token”</a:t>
            </a:r>
          </a:p>
          <a:p>
            <a:r>
              <a:rPr lang="sv-SE" dirty="0" smtClean="0"/>
              <a:t>Name it and create it</a:t>
            </a:r>
          </a:p>
          <a:p>
            <a:r>
              <a:rPr lang="sv-SE" dirty="0" smtClean="0"/>
              <a:t>Copy this token to use it</a:t>
            </a:r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51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Click ”Login”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35"/>
            <a:ext cx="9144000" cy="518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Click ”Sign in with B2ACCESS”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46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Login through B2ACCESS 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8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Back </a:t>
            </a:r>
            <a:r>
              <a:rPr lang="sv-SE" dirty="0"/>
              <a:t>in B2SHARE - </a:t>
            </a:r>
            <a:r>
              <a:rPr lang="sv-SE" dirty="0" smtClean="0"/>
              <a:t>click </a:t>
            </a:r>
            <a:r>
              <a:rPr lang="sv-SE" dirty="0"/>
              <a:t>your user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72"/>
            <a:ext cx="9144000" cy="51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Click ”Account</a:t>
            </a:r>
            <a:r>
              <a:rPr lang="sv-SE" dirty="0" smtClean="0"/>
              <a:t>”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056"/>
            <a:ext cx="9144000" cy="51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8606"/>
            <a:ext cx="7315200" cy="79216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Choose </a:t>
            </a:r>
            <a:r>
              <a:rPr lang="sv-SE" dirty="0"/>
              <a:t>”Application</a:t>
            </a:r>
            <a:r>
              <a:rPr lang="sv-SE" dirty="0" smtClean="0"/>
              <a:t>” in left menu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Under ”Personal access token”, click ”New token”</a:t>
            </a:r>
            <a:br>
              <a:rPr lang="sv-SE" dirty="0"/>
            </a:b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62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TemplatePpt_final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EUDATTemplatePPT</Template>
  <TotalTime>180</TotalTime>
  <Words>208</Words>
  <Application>Microsoft Office PowerPoint</Application>
  <PresentationFormat>Presentazione su schermo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EUDATTemplatePpt_final1.0</vt:lpstr>
      <vt:lpstr>Presentation1</vt:lpstr>
      <vt:lpstr>Store and Share using EUDAT B2SHARE REST API</vt:lpstr>
      <vt:lpstr>B2SHARE training site</vt:lpstr>
      <vt:lpstr>How to register and get an access token</vt:lpstr>
      <vt:lpstr>Click ”Login”</vt:lpstr>
      <vt:lpstr>Click ”Sign in with B2ACCESS”</vt:lpstr>
      <vt:lpstr>Login through B2ACCESS </vt:lpstr>
      <vt:lpstr>Back in B2SHARE - click your user name</vt:lpstr>
      <vt:lpstr>Click ”Account”</vt:lpstr>
      <vt:lpstr>Choose ”Application” in left menu Under ”Personal access token”, click ”New token” </vt:lpstr>
      <vt:lpstr>Name and create token</vt:lpstr>
      <vt:lpstr>Name and create your token, copy it to use it</vt:lpstr>
      <vt:lpstr>API Requests: list records</vt:lpstr>
      <vt:lpstr>API: list a specific record</vt:lpstr>
      <vt:lpstr>API: create a record and add a file</vt:lpstr>
      <vt:lpstr>API: list the files and commit the record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 and Share using EUDAT B2SHARE REST API</dc:title>
  <dc:creator>cjhak</dc:creator>
  <cp:lastModifiedBy>Sara</cp:lastModifiedBy>
  <cp:revision>25</cp:revision>
  <dcterms:created xsi:type="dcterms:W3CDTF">2015-11-12T05:53:31Z</dcterms:created>
  <dcterms:modified xsi:type="dcterms:W3CDTF">2016-02-12T09:02:23Z</dcterms:modified>
</cp:coreProperties>
</file>