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7B64C-47A0-4A3D-8A76-4693682511C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EF2F7-85B3-4130-A0CD-1E9852C10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2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7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5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9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66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9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3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9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13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1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1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8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5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1AEE-3582-4D9A-92B0-77103564D88A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D2B65-70A7-438B-BDB2-5FEB196C4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8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altLang="en-US" dirty="0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EISCAT &amp; EUDAT Collaboration  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170451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8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EISCAT_3D data structure is similar to the present EISCAT data, but the data volumes will be considerably larger due to the </a:t>
            </a:r>
            <a:r>
              <a:rPr lang="en-GB" b="1" dirty="0"/>
              <a:t>volumetric data at extreme bandwidths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/>
              <a:t>The present archives of EISCAT data at level 2 and 3 are completely separate and use different systems for access. The proposed pilot is </a:t>
            </a:r>
            <a:r>
              <a:rPr lang="en-GB" b="1" dirty="0"/>
              <a:t>intended to unify the access to data at these two levels</a:t>
            </a:r>
            <a:endParaRPr lang="en-GB" b="1" dirty="0" smtClean="0"/>
          </a:p>
          <a:p>
            <a:r>
              <a:rPr lang="en-GB" b="1" dirty="0"/>
              <a:t>An authentication system must be implemented </a:t>
            </a:r>
            <a:r>
              <a:rPr lang="en-GB" dirty="0"/>
              <a:t>in order to grant access to EISCAT users following the data policy, regardless of their geographical location at the moment of data download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need for </a:t>
            </a:r>
            <a:r>
              <a:rPr lang="en-GB" b="1" dirty="0" smtClean="0"/>
              <a:t>data archiving, indexing and staging </a:t>
            </a:r>
            <a:r>
              <a:rPr lang="en-GB" dirty="0" smtClean="0"/>
              <a:t>and then making </a:t>
            </a:r>
            <a:r>
              <a:rPr lang="en-GB" b="1" dirty="0" smtClean="0"/>
              <a:t>data discoverable and searchable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41" y="-2945"/>
            <a:ext cx="1396328" cy="141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1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Overview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European Incoherent Scatter Scientific Association (EISCAT) operates three incoherent scatter radars, instruments probing the Earth’s ionosphere</a:t>
            </a:r>
          </a:p>
          <a:p>
            <a:r>
              <a:rPr lang="en-GB" dirty="0" smtClean="0"/>
              <a:t>EISCAT are now developing the next generation radar, EISCAT_3D. </a:t>
            </a:r>
          </a:p>
          <a:p>
            <a:r>
              <a:rPr lang="en-GB" dirty="0" smtClean="0"/>
              <a:t>Use EUDAT services to establish a unified archival and data search system for the existing EISCAT incoherent scatter radars. </a:t>
            </a:r>
          </a:p>
          <a:p>
            <a:r>
              <a:rPr lang="en-GB" dirty="0" smtClean="0"/>
              <a:t>The outcome will be used to explore whether and how EUDAT services can be customised for data archival and discovery for the future EISCAT_3D radar system.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5680"/>
            <a:ext cx="1530896" cy="155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95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0525" y="260648"/>
            <a:ext cx="7304856" cy="792162"/>
          </a:xfrm>
        </p:spPr>
        <p:txBody>
          <a:bodyPr/>
          <a:lstStyle/>
          <a:p>
            <a:r>
              <a:rPr lang="en-GB" dirty="0" smtClean="0"/>
              <a:t>EUDAT Service Uptake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4" y="1340768"/>
            <a:ext cx="2880320" cy="43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8" y="3028852"/>
            <a:ext cx="2883613" cy="43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6" y="4846674"/>
            <a:ext cx="2873780" cy="41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0291" y="1856592"/>
            <a:ext cx="7914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Data replication and long term preservation - </a:t>
            </a:r>
            <a:r>
              <a:rPr lang="en-GB" dirty="0">
                <a:latin typeface="Century Gothic" panose="020B0502020202020204" pitchFamily="34" charset="0"/>
              </a:rPr>
              <a:t>B2SAFE extracts and associates technical metadata from the level 2 dataset with the dataset making it harvestable by B2FIND.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398" y="5274264"/>
            <a:ext cx="7909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Repository for shareable digital objects - </a:t>
            </a:r>
            <a:r>
              <a:rPr lang="en-GB" dirty="0">
                <a:latin typeface="Century Gothic" panose="020B0502020202020204" pitchFamily="34" charset="0"/>
              </a:rPr>
              <a:t>After the datasets has been processed and analysed, the researcher sends a resulting level 3 dataset to B2SHARE. Alternatively, the resulting level 3 dataset can be sent to B2SHARE by an automatic process through the B2SHARE API.</a:t>
            </a:r>
            <a:r>
              <a:rPr lang="en-GB" b="1" dirty="0" smtClean="0">
                <a:latin typeface="Century Gothic" panose="020B0502020202020204" pitchFamily="34" charset="0"/>
              </a:rPr>
              <a:t>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291" y="3456214"/>
            <a:ext cx="7770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Multi-disciplinary joint metadata catalogue - </a:t>
            </a:r>
            <a:r>
              <a:rPr lang="en-GB" dirty="0">
                <a:latin typeface="Century Gothic" panose="020B0502020202020204" pitchFamily="34" charset="0"/>
              </a:rPr>
              <a:t>a researcher queries datasets by giving a set of </a:t>
            </a:r>
            <a:r>
              <a:rPr lang="en-GB" dirty="0" smtClean="0">
                <a:latin typeface="Century Gothic" panose="020B0502020202020204" pitchFamily="34" charset="0"/>
              </a:rPr>
              <a:t>conditions. </a:t>
            </a:r>
            <a:r>
              <a:rPr lang="en-GB" dirty="0">
                <a:latin typeface="Century Gothic" panose="020B0502020202020204" pitchFamily="34" charset="0"/>
              </a:rPr>
              <a:t>The researcher assesses the datasets by reviewing the dataset description. The entitled researcher can reuse the dataset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82" y="0"/>
            <a:ext cx="1535466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9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94842"/>
            <a:ext cx="20193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1628800"/>
            <a:ext cx="3778250" cy="15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588" algn="ctr">
              <a:spcBef>
                <a:spcPts val="563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28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Ingemar</a:t>
            </a:r>
            <a:r>
              <a:rPr lang="en-US" altLang="en-US" sz="28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Häggström</a:t>
            </a:r>
          </a:p>
          <a:p>
            <a:pPr marL="0" indent="1588" algn="ctr">
              <a:spcBef>
                <a:spcPts val="563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28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EISCAT Scientific Association</a:t>
            </a:r>
          </a:p>
          <a:p>
            <a:pPr marL="0" indent="1588" algn="ctr">
              <a:spcBef>
                <a:spcPts val="563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28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Sweden</a:t>
            </a:r>
          </a:p>
          <a:p>
            <a:pPr marL="0" indent="1588" algn="ctr">
              <a:spcBef>
                <a:spcPts val="488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28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ingemar@eiscat.se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88024" y="1600669"/>
            <a:ext cx="4032448" cy="44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54013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marL="631825" indent="-276225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2pPr>
            <a:lvl3pPr marL="895350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3pPr>
            <a:lvl4pPr marL="1147763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4pPr>
            <a:lvl5pPr marL="1400175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5pPr>
            <a:lvl6pPr marL="2371346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591945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812522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033117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</a:t>
            </a:r>
          </a:p>
          <a:p>
            <a:pPr marL="0" indent="0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Web –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eudat.eu</a:t>
            </a:r>
          </a:p>
          <a:p>
            <a:pPr marL="0" indent="0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Twitter -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@</a:t>
            </a:r>
            <a:r>
              <a:rPr lang="en-GB" sz="28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EUDAT_EU</a:t>
            </a:r>
            <a:endParaRPr lang="en-GB" sz="2800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itchFamily="34" charset="0"/>
            </a:endParaRPr>
          </a:p>
          <a:p>
            <a:endParaRPr lang="en-GB" sz="2800" kern="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3980447"/>
            <a:ext cx="3096344" cy="20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625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EISCAT &amp; EUDAT Collaboration  </vt:lpstr>
      <vt:lpstr>EUDAT: A truly pan-European Infrastructure</vt:lpstr>
      <vt:lpstr>PowerPoint Presentation</vt:lpstr>
      <vt:lpstr>B2 Service Suite</vt:lpstr>
      <vt:lpstr>Building solutions with the communities</vt:lpstr>
      <vt:lpstr>The Challenge</vt:lpstr>
      <vt:lpstr>Pilot Overview</vt:lpstr>
      <vt:lpstr>EUDAT Service Uptake</vt:lpstr>
      <vt:lpstr>Contact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DataPublication@U.Porto &amp; EUDAT Collaboration  </dc:title>
  <dc:creator>Alex</dc:creator>
  <cp:lastModifiedBy>Alex</cp:lastModifiedBy>
  <cp:revision>7</cp:revision>
  <dcterms:created xsi:type="dcterms:W3CDTF">2016-03-16T10:21:26Z</dcterms:created>
  <dcterms:modified xsi:type="dcterms:W3CDTF">2016-05-30T13:18:16Z</dcterms:modified>
</cp:coreProperties>
</file>