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5"/>
    <p:sldMasterId id="2147483684" r:id="rId6"/>
    <p:sldMasterId id="2147483692" r:id="rId7"/>
    <p:sldMasterId id="2147483696" r:id="rId8"/>
  </p:sldMasterIdLst>
  <p:notesMasterIdLst>
    <p:notesMasterId r:id="rId13"/>
  </p:notesMasterIdLst>
  <p:sldIdLst>
    <p:sldId id="288" r:id="rId9"/>
    <p:sldId id="277" r:id="rId10"/>
    <p:sldId id="308" r:id="rId11"/>
    <p:sldId id="301" r:id="rId12"/>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63">
          <p15:clr>
            <a:srgbClr val="A4A3A4"/>
          </p15:clr>
        </p15:guide>
        <p15:guide id="2" pos="537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145E"/>
    <a:srgbClr val="A47933"/>
    <a:srgbClr val="C3D7E8"/>
    <a:srgbClr val="006699"/>
    <a:srgbClr val="6C5000"/>
    <a:srgbClr val="666633"/>
    <a:srgbClr val="765700"/>
    <a:srgbClr val="8A6600"/>
    <a:srgbClr val="966F00"/>
    <a:srgbClr val="A47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199" autoAdjust="0"/>
  </p:normalViewPr>
  <p:slideViewPr>
    <p:cSldViewPr showGuides="1">
      <p:cViewPr varScale="1">
        <p:scale>
          <a:sx n="67" d="100"/>
          <a:sy n="67" d="100"/>
        </p:scale>
        <p:origin x="1986" y="48"/>
      </p:cViewPr>
      <p:guideLst>
        <p:guide orient="horz" pos="663"/>
        <p:guide pos="5375"/>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4.xml"/><Relationship Id="rId13"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Master" Target="slideMasters/slideMaster3.xml"/><Relationship Id="rId12" Type="http://schemas.openxmlformats.org/officeDocument/2006/relationships/slide" Target="slides/slide4.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3.xml"/><Relationship Id="rId5" Type="http://schemas.openxmlformats.org/officeDocument/2006/relationships/slideMaster" Target="slideMasters/slideMaster1.xml"/><Relationship Id="rId15" Type="http://schemas.openxmlformats.org/officeDocument/2006/relationships/viewProps" Target="viewProps.xml"/><Relationship Id="rId10" Type="http://schemas.openxmlformats.org/officeDocument/2006/relationships/slide" Target="slides/slide2.xml"/><Relationship Id="rId4" Type="http://schemas.openxmlformats.org/officeDocument/2006/relationships/customXml" Target="../customXml/item4.xml"/><Relationship Id="rId9" Type="http://schemas.openxmlformats.org/officeDocument/2006/relationships/slide" Target="slides/slide1.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46E019-728E-48C3-AA51-2D931326F3DE}" type="datetimeFigureOut">
              <a:rPr lang="nl-NL" smtClean="0"/>
              <a:t>5-2-2016</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866114D-EBD6-4789-9D00-F70B066BF926}" type="slidenum">
              <a:rPr lang="nl-NL" smtClean="0"/>
              <a:t>‹#›</a:t>
            </a:fld>
            <a:endParaRPr lang="nl-NL"/>
          </a:p>
        </p:txBody>
      </p:sp>
    </p:spTree>
    <p:extLst>
      <p:ext uri="{BB962C8B-B14F-4D97-AF65-F5344CB8AC3E}">
        <p14:creationId xmlns:p14="http://schemas.microsoft.com/office/powerpoint/2010/main" val="40859806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ADC243A1-CB5C-4928-AC70-36AF4B9AA2F8}" type="slidenum">
              <a:rPr lang="da-DK" smtClean="0">
                <a:solidFill>
                  <a:srgbClr val="000000"/>
                </a:solidFill>
              </a:rPr>
              <a:pPr>
                <a:spcBef>
                  <a:spcPct val="0"/>
                </a:spcBef>
              </a:pPr>
              <a:t>1</a:t>
            </a:fld>
            <a:endParaRPr lang="da-DK" smtClean="0">
              <a:solidFill>
                <a:srgbClr val="000000"/>
              </a:solidFill>
            </a:endParaRPr>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9406986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i="1">
                <a:solidFill>
                  <a:schemeClr val="tx1"/>
                </a:solidFill>
                <a:latin typeface="Arial" panose="020B0604020202020204" pitchFamily="34" charset="0"/>
                <a:ea typeface="ＭＳ Ｐゴシック" panose="020B0600070205080204" pitchFamily="34" charset="-128"/>
              </a:defRPr>
            </a:lvl1pPr>
            <a:lvl2pPr marL="742950" indent="-285750">
              <a:defRPr sz="2400" b="1" i="1">
                <a:solidFill>
                  <a:schemeClr val="tx1"/>
                </a:solidFill>
                <a:latin typeface="Arial" panose="020B0604020202020204" pitchFamily="34" charset="0"/>
                <a:ea typeface="ＭＳ Ｐゴシック" panose="020B0600070205080204" pitchFamily="34" charset="-128"/>
              </a:defRPr>
            </a:lvl2pPr>
            <a:lvl3pPr marL="1143000" indent="-228600">
              <a:defRPr sz="2400" b="1" i="1">
                <a:solidFill>
                  <a:schemeClr val="tx1"/>
                </a:solidFill>
                <a:latin typeface="Arial" panose="020B0604020202020204" pitchFamily="34" charset="0"/>
                <a:ea typeface="ＭＳ Ｐゴシック" panose="020B0600070205080204" pitchFamily="34" charset="-128"/>
              </a:defRPr>
            </a:lvl3pPr>
            <a:lvl4pPr marL="1600200" indent="-228600">
              <a:defRPr sz="2400" b="1" i="1">
                <a:solidFill>
                  <a:schemeClr val="tx1"/>
                </a:solidFill>
                <a:latin typeface="Arial" panose="020B0604020202020204" pitchFamily="34" charset="0"/>
                <a:ea typeface="ＭＳ Ｐゴシック" panose="020B0600070205080204" pitchFamily="34" charset="-128"/>
              </a:defRPr>
            </a:lvl4pPr>
            <a:lvl5pPr marL="2057400" indent="-228600">
              <a:defRPr sz="2400" b="1" 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b="1" 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b="1" 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b="1" 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b="1" i="1">
                <a:solidFill>
                  <a:schemeClr val="tx1"/>
                </a:solidFill>
                <a:latin typeface="Arial" panose="020B0604020202020204" pitchFamily="34" charset="0"/>
                <a:ea typeface="ＭＳ Ｐゴシック" panose="020B0600070205080204" pitchFamily="34" charset="-128"/>
              </a:defRPr>
            </a:lvl9pPr>
          </a:lstStyle>
          <a:p>
            <a:fld id="{FCC47B02-2CB6-42C7-AA7F-3243E330C3FE}" type="slidenum">
              <a:rPr lang="da-DK" sz="1200" b="0" i="0"/>
              <a:pPr/>
              <a:t>2</a:t>
            </a:fld>
            <a:endParaRPr lang="da-DK" sz="1200" b="0" i="0"/>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60000"/>
              </a:lnSpc>
              <a:buFont typeface="Wingdings" panose="05000000000000000000" pitchFamily="2" charset="2"/>
              <a:buNone/>
            </a:pPr>
            <a:r>
              <a:rPr lang="en-GB" sz="800" b="1" noProof="0" dirty="0" smtClean="0">
                <a:latin typeface="Arial" panose="020B0604020202020204" pitchFamily="34" charset="0"/>
                <a:ea typeface="ＭＳ Ｐゴシック" panose="020B0600070205080204" pitchFamily="34" charset="-128"/>
              </a:rPr>
              <a:t>Introduction</a:t>
            </a:r>
            <a:r>
              <a:rPr lang="en-GB" sz="800" b="1" baseline="0" noProof="0" dirty="0" smtClean="0">
                <a:latin typeface="Arial" panose="020B0604020202020204" pitchFamily="34" charset="0"/>
                <a:ea typeface="ＭＳ Ｐゴシック" panose="020B0600070205080204" pitchFamily="34" charset="-128"/>
              </a:rPr>
              <a:t> to KE Partner Organisations</a:t>
            </a:r>
            <a:endParaRPr lang="en-GB" sz="800" b="1" noProof="0" dirty="0" smtClean="0">
              <a:latin typeface="Arial" panose="020B0604020202020204" pitchFamily="34" charset="0"/>
              <a:ea typeface="ＭＳ Ｐゴシック" panose="020B0600070205080204" pitchFamily="34" charset="-128"/>
            </a:endParaRPr>
          </a:p>
          <a:p>
            <a:pPr marL="0" marR="0" indent="0" algn="l" defTabSz="914400" rtl="0" eaLnBrk="1" fontAlgn="auto" latinLnBrk="0" hangingPunct="1">
              <a:lnSpc>
                <a:spcPct val="60000"/>
              </a:lnSpc>
              <a:spcBef>
                <a:spcPts val="0"/>
              </a:spcBef>
              <a:spcAft>
                <a:spcPts val="0"/>
              </a:spcAft>
              <a:buClrTx/>
              <a:buSzTx/>
              <a:buFont typeface="Wingdings" panose="05000000000000000000" pitchFamily="2" charset="2"/>
              <a:buNone/>
              <a:tabLst/>
              <a:defRPr/>
            </a:pPr>
            <a:r>
              <a:rPr lang="en-GB" sz="800" noProof="0" dirty="0" smtClean="0">
                <a:latin typeface="Arial" panose="020B0604020202020204" pitchFamily="34" charset="0"/>
                <a:ea typeface="ＭＳ Ｐゴシック" panose="020B0600070205080204" pitchFamily="34" charset="-128"/>
              </a:rPr>
              <a:t>Knowledge</a:t>
            </a:r>
            <a:r>
              <a:rPr lang="en-GB" sz="800" baseline="0" noProof="0" dirty="0" smtClean="0">
                <a:latin typeface="Arial" panose="020B0604020202020204" pitchFamily="34" charset="0"/>
                <a:ea typeface="ＭＳ Ｐゴシック" panose="020B0600070205080204" pitchFamily="34" charset="-128"/>
              </a:rPr>
              <a:t> Exchange is a cooperative of 5 organisations, working together to support the use and development of ICT infrastructure for higher education and research. Although t</a:t>
            </a:r>
            <a:r>
              <a:rPr lang="en-GB" sz="800" noProof="0" dirty="0" smtClean="0">
                <a:latin typeface="Arial" panose="020B0604020202020204" pitchFamily="34" charset="0"/>
                <a:ea typeface="ＭＳ Ｐゴシック" panose="020B0600070205080204" pitchFamily="34" charset="-128"/>
              </a:rPr>
              <a:t>he organisations are very</a:t>
            </a:r>
            <a:r>
              <a:rPr lang="en-GB" sz="800" baseline="0" noProof="0" dirty="0" smtClean="0">
                <a:latin typeface="Arial" panose="020B0604020202020204" pitchFamily="34" charset="0"/>
                <a:ea typeface="ＭＳ Ｐゴシック" panose="020B0600070205080204" pitchFamily="34" charset="-128"/>
              </a:rPr>
              <a:t> different in size and scope of their work, each has a national responsibility and influence on national policy, operates at cutting edge level of IT development, and can mobilise resources that can make a difference.</a:t>
            </a:r>
            <a:endParaRPr lang="en-GB" sz="800" noProof="0" dirty="0" smtClean="0">
              <a:latin typeface="Arial" panose="020B0604020202020204" pitchFamily="34" charset="0"/>
              <a:ea typeface="ＭＳ Ｐゴシック" panose="020B0600070205080204" pitchFamily="34" charset="-128"/>
            </a:endParaRPr>
          </a:p>
          <a:p>
            <a:pPr eaLnBrk="1" hangingPunct="1">
              <a:lnSpc>
                <a:spcPct val="60000"/>
              </a:lnSpc>
              <a:buFont typeface="Wingdings" panose="05000000000000000000" pitchFamily="2" charset="2"/>
              <a:buNone/>
            </a:pPr>
            <a:endParaRPr lang="en-GB" sz="800" b="1" noProof="0" dirty="0" smtClean="0">
              <a:latin typeface="Arial" panose="020B0604020202020204" pitchFamily="34" charset="0"/>
              <a:ea typeface="ＭＳ Ｐゴシック" panose="020B0600070205080204" pitchFamily="34" charset="-128"/>
            </a:endParaRPr>
          </a:p>
          <a:p>
            <a:pPr eaLnBrk="1" hangingPunct="1">
              <a:lnSpc>
                <a:spcPct val="60000"/>
              </a:lnSpc>
              <a:buFont typeface="Wingdings" panose="05000000000000000000" pitchFamily="2" charset="2"/>
              <a:buNone/>
            </a:pPr>
            <a:r>
              <a:rPr lang="en-GB" sz="800" b="1" noProof="0" dirty="0" smtClean="0">
                <a:latin typeface="Arial" panose="020B0604020202020204" pitchFamily="34" charset="0"/>
                <a:ea typeface="ＭＳ Ｐゴシック" panose="020B0600070205080204" pitchFamily="34" charset="-128"/>
              </a:rPr>
              <a:t>Partner Organisation Descriptions:</a:t>
            </a:r>
          </a:p>
          <a:p>
            <a:pPr eaLnBrk="1" hangingPunct="1">
              <a:lnSpc>
                <a:spcPct val="60000"/>
              </a:lnSpc>
              <a:buFont typeface="Wingdings" panose="05000000000000000000" pitchFamily="2" charset="2"/>
              <a:buNone/>
            </a:pPr>
            <a:r>
              <a:rPr lang="en-GB" sz="800" b="1" noProof="0" dirty="0" smtClean="0">
                <a:latin typeface="Arial" panose="020B0604020202020204" pitchFamily="34" charset="0"/>
                <a:ea typeface="ＭＳ Ｐゴシック" panose="020B0600070205080204" pitchFamily="34" charset="-128"/>
              </a:rPr>
              <a:t>DFG</a:t>
            </a:r>
            <a:r>
              <a:rPr lang="en-GB" sz="800" baseline="0" noProof="0" dirty="0" smtClean="0">
                <a:latin typeface="Arial" panose="020B0604020202020204" pitchFamily="34" charset="0"/>
                <a:ea typeface="ＭＳ Ｐゴシック" panose="020B0600070205080204" pitchFamily="34" charset="-128"/>
              </a:rPr>
              <a:t> (Mission Statement) </a:t>
            </a:r>
            <a:r>
              <a:rPr lang="en-GB" sz="1200" b="0" i="0" kern="1200" dirty="0" smtClean="0">
                <a:solidFill>
                  <a:schemeClr val="tx1"/>
                </a:solidFill>
                <a:effectLst/>
                <a:latin typeface="+mn-lt"/>
                <a:ea typeface="+mn-ea"/>
                <a:cs typeface="+mn-cs"/>
              </a:rPr>
              <a:t>In meeting its responsibilities as a research funding organisation, the DFG must remain abreast of current developments in higher education. In doing so, the DFG is able to address challenges such as the need to provide sustainable support for young researchers, the </a:t>
            </a:r>
            <a:r>
              <a:rPr lang="en-GB" sz="1200" b="0" i="0" kern="1200" dirty="0" err="1" smtClean="0">
                <a:solidFill>
                  <a:schemeClr val="tx1"/>
                </a:solidFill>
                <a:effectLst/>
                <a:latin typeface="+mn-lt"/>
                <a:ea typeface="+mn-ea"/>
                <a:cs typeface="+mn-cs"/>
              </a:rPr>
              <a:t>interdisciplinarisation</a:t>
            </a:r>
            <a:r>
              <a:rPr lang="en-GB" sz="1200" b="0" i="0" kern="1200" dirty="0" smtClean="0">
                <a:solidFill>
                  <a:schemeClr val="tx1"/>
                </a:solidFill>
                <a:effectLst/>
                <a:latin typeface="+mn-lt"/>
                <a:ea typeface="+mn-ea"/>
                <a:cs typeface="+mn-cs"/>
              </a:rPr>
              <a:t> of the sciences and humanities, and support for networking in the field of research. Who We Are The DFG (German Research Foundation) is the self-governing organisation for science and research in Germany. Best Projects The DFG funds knowledge-oriented research without stipulation of topics and utilises competition to select the best projects in terms of scientific quality. Early Career Support The DFG funds the best scientists and academics and pays particular attention to the promotion of young researchers and equal opportunities in the German research system. Interdisciplinary Cooperation The DFG promotes cooperation in science – especially interdisciplinary and international cooperation – as well as the interaction of science with industry and society. Policy Advice The DFG gives policy advice to parliaments, governments and public institutions as well as the general public on scientific issues.</a:t>
            </a:r>
            <a:endParaRPr lang="en-GB" sz="800" u="sng" noProof="0" dirty="0" smtClean="0">
              <a:solidFill>
                <a:srgbClr val="FF0000"/>
              </a:solidFill>
              <a:latin typeface="Arial" panose="020B0604020202020204" pitchFamily="34" charset="0"/>
              <a:ea typeface="ＭＳ Ｐゴシック" panose="020B0600070205080204" pitchFamily="34" charset="-128"/>
            </a:endParaRPr>
          </a:p>
          <a:p>
            <a:pPr eaLnBrk="1" hangingPunct="1">
              <a:lnSpc>
                <a:spcPct val="60000"/>
              </a:lnSpc>
              <a:buFont typeface="Wingdings" panose="05000000000000000000" pitchFamily="2" charset="2"/>
              <a:buNone/>
            </a:pPr>
            <a:endParaRPr lang="en-GB" sz="800" noProof="0" dirty="0" smtClean="0">
              <a:latin typeface="Arial" panose="020B0604020202020204" pitchFamily="34" charset="0"/>
              <a:ea typeface="ＭＳ Ｐゴシック" panose="020B0600070205080204" pitchFamily="34" charset="-128"/>
            </a:endParaRPr>
          </a:p>
          <a:p>
            <a:pPr eaLnBrk="1" hangingPunct="1">
              <a:lnSpc>
                <a:spcPct val="60000"/>
              </a:lnSpc>
              <a:buFont typeface="Wingdings" panose="05000000000000000000" pitchFamily="2" charset="2"/>
              <a:buNone/>
            </a:pPr>
            <a:r>
              <a:rPr lang="en-GB" sz="800" b="1" noProof="0" dirty="0" smtClean="0">
                <a:latin typeface="Arial" panose="020B0604020202020204" pitchFamily="34" charset="0"/>
                <a:ea typeface="ＭＳ Ｐゴシック" panose="020B0600070205080204" pitchFamily="34" charset="-128"/>
              </a:rPr>
              <a:t>Jisc</a:t>
            </a:r>
            <a:r>
              <a:rPr lang="en-GB" sz="800" baseline="0" noProof="0" dirty="0" smtClean="0">
                <a:latin typeface="Arial" panose="020B0604020202020204" pitchFamily="34" charset="0"/>
                <a:ea typeface="ＭＳ Ｐゴシック" panose="020B0600070205080204" pitchFamily="34" charset="-128"/>
              </a:rPr>
              <a:t> is</a:t>
            </a:r>
            <a:r>
              <a:rPr lang="en-GB" sz="800" noProof="0" dirty="0" smtClean="0">
                <a:latin typeface="Arial" panose="020B0604020202020204" pitchFamily="34" charset="0"/>
                <a:ea typeface="ＭＳ Ｐゴシック" panose="020B0600070205080204" pitchFamily="34" charset="-128"/>
              </a:rPr>
              <a:t>: </a:t>
            </a:r>
            <a:r>
              <a:rPr lang="en-GB" sz="800" noProof="0" dirty="0" smtClean="0">
                <a:solidFill>
                  <a:srgbClr val="FFFF00"/>
                </a:solidFill>
                <a:latin typeface="Arial" panose="020B0604020202020204" pitchFamily="34" charset="0"/>
                <a:ea typeface="ＭＳ Ｐゴシック" panose="020B0600070205080204" pitchFamily="34" charset="-128"/>
              </a:rPr>
              <a:t>--- </a:t>
            </a:r>
            <a:r>
              <a:rPr lang="en-GB" sz="800" u="sng" noProof="0" dirty="0" smtClean="0">
                <a:solidFill>
                  <a:srgbClr val="FF0000"/>
                </a:solidFill>
                <a:latin typeface="Arial" panose="020B0604020202020204" pitchFamily="34" charset="0"/>
                <a:ea typeface="ＭＳ Ｐゴシック" panose="020B0600070205080204" pitchFamily="34" charset="-128"/>
              </a:rPr>
              <a:t>one/two liner to introduction needed</a:t>
            </a:r>
            <a:endParaRPr lang="en-GB" sz="800" noProof="0" dirty="0" smtClean="0">
              <a:latin typeface="Arial" panose="020B0604020202020204" pitchFamily="34" charset="0"/>
              <a:ea typeface="ＭＳ Ｐゴシック" panose="020B0600070205080204" pitchFamily="34" charset="-128"/>
            </a:endParaRPr>
          </a:p>
          <a:p>
            <a:pPr eaLnBrk="1" hangingPunct="1">
              <a:lnSpc>
                <a:spcPct val="60000"/>
              </a:lnSpc>
              <a:buFont typeface="Wingdings" panose="05000000000000000000" pitchFamily="2" charset="2"/>
              <a:buNone/>
            </a:pPr>
            <a:endParaRPr lang="en-GB" sz="800" noProof="0" dirty="0" smtClean="0">
              <a:latin typeface="Arial" panose="020B0604020202020204" pitchFamily="34" charset="0"/>
              <a:ea typeface="ＭＳ Ｐゴシック" panose="020B0600070205080204" pitchFamily="34" charset="-128"/>
            </a:endParaRPr>
          </a:p>
          <a:p>
            <a:pPr eaLnBrk="1" hangingPunct="1">
              <a:lnSpc>
                <a:spcPct val="60000"/>
              </a:lnSpc>
              <a:buFont typeface="Wingdings" panose="05000000000000000000" pitchFamily="2" charset="2"/>
              <a:buNone/>
            </a:pPr>
            <a:r>
              <a:rPr lang="en-GB" sz="800" b="1" noProof="0" dirty="0" smtClean="0">
                <a:latin typeface="Arial" panose="020B0604020202020204" pitchFamily="34" charset="0"/>
                <a:ea typeface="ＭＳ Ｐゴシック" panose="020B0600070205080204" pitchFamily="34" charset="-128"/>
              </a:rPr>
              <a:t>DEFF</a:t>
            </a:r>
            <a:r>
              <a:rPr lang="en-GB" sz="800" baseline="0" noProof="0" dirty="0" smtClean="0">
                <a:latin typeface="Arial" panose="020B0604020202020204" pitchFamily="34" charset="0"/>
                <a:ea typeface="ＭＳ Ｐゴシック" panose="020B0600070205080204" pitchFamily="34" charset="-128"/>
              </a:rPr>
              <a:t> is</a:t>
            </a:r>
            <a:r>
              <a:rPr lang="en-GB" sz="800" noProof="0" dirty="0" smtClean="0">
                <a:latin typeface="Arial" panose="020B0604020202020204" pitchFamily="34" charset="0"/>
                <a:ea typeface="ＭＳ Ｐゴシック" panose="020B0600070205080204" pitchFamily="34" charset="-128"/>
              </a:rPr>
              <a:t> </a:t>
            </a:r>
            <a:r>
              <a:rPr lang="en-GB" sz="800" noProof="0" dirty="0" smtClean="0">
                <a:solidFill>
                  <a:srgbClr val="FFFF00"/>
                </a:solidFill>
                <a:latin typeface="Arial" panose="020B0604020202020204" pitchFamily="34" charset="0"/>
                <a:ea typeface="ＭＳ Ｐゴシック" panose="020B0600070205080204" pitchFamily="34" charset="-128"/>
              </a:rPr>
              <a:t>--- </a:t>
            </a:r>
            <a:r>
              <a:rPr lang="en-GB" sz="800" u="sng" noProof="0" dirty="0" smtClean="0">
                <a:solidFill>
                  <a:srgbClr val="FF0000"/>
                </a:solidFill>
                <a:latin typeface="Arial" panose="020B0604020202020204" pitchFamily="34" charset="0"/>
                <a:ea typeface="ＭＳ Ｐゴシック" panose="020B0600070205080204" pitchFamily="34" charset="-128"/>
              </a:rPr>
              <a:t>one/two liner to introduction needed</a:t>
            </a:r>
          </a:p>
          <a:p>
            <a:pPr eaLnBrk="1" hangingPunct="1">
              <a:lnSpc>
                <a:spcPct val="60000"/>
              </a:lnSpc>
              <a:buFont typeface="Wingdings" panose="05000000000000000000" pitchFamily="2" charset="2"/>
              <a:buNone/>
            </a:pPr>
            <a:endParaRPr lang="en-GB" sz="800" b="1" noProof="0" dirty="0" smtClean="0">
              <a:latin typeface="Arial" panose="020B0604020202020204" pitchFamily="34" charset="0"/>
              <a:ea typeface="ＭＳ Ｐゴシック" panose="020B0600070205080204" pitchFamily="34" charset="-128"/>
            </a:endParaRPr>
          </a:p>
          <a:p>
            <a:pPr eaLnBrk="1" hangingPunct="1">
              <a:lnSpc>
                <a:spcPct val="60000"/>
              </a:lnSpc>
              <a:buFont typeface="Wingdings" panose="05000000000000000000" pitchFamily="2" charset="2"/>
              <a:buNone/>
            </a:pPr>
            <a:r>
              <a:rPr lang="en-GB" sz="800" b="1" noProof="0" dirty="0" smtClean="0">
                <a:latin typeface="Arial" panose="020B0604020202020204" pitchFamily="34" charset="0"/>
                <a:ea typeface="ＭＳ Ｐゴシック" panose="020B0600070205080204" pitchFamily="34" charset="-128"/>
              </a:rPr>
              <a:t>SURF</a:t>
            </a:r>
            <a:r>
              <a:rPr lang="en-GB" sz="800" b="1" baseline="0" noProof="0" dirty="0" smtClean="0">
                <a:latin typeface="Arial" panose="020B0604020202020204" pitchFamily="34" charset="0"/>
                <a:ea typeface="ＭＳ Ｐゴシック" panose="020B0600070205080204" pitchFamily="34" charset="-128"/>
              </a:rPr>
              <a:t> </a:t>
            </a:r>
            <a:r>
              <a:rPr lang="en-GB" sz="800" baseline="0" noProof="0" dirty="0" smtClean="0">
                <a:latin typeface="Arial" panose="020B0604020202020204" pitchFamily="34" charset="0"/>
                <a:ea typeface="ＭＳ Ｐゴシック" panose="020B0600070205080204" pitchFamily="34" charset="-128"/>
              </a:rPr>
              <a:t>is</a:t>
            </a:r>
            <a:r>
              <a:rPr lang="en-GB" sz="800" noProof="0" dirty="0" smtClean="0">
                <a:latin typeface="Arial" panose="020B0604020202020204" pitchFamily="34" charset="0"/>
                <a:ea typeface="ＭＳ Ｐゴシック" panose="020B0600070205080204" pitchFamily="34" charset="-128"/>
              </a:rPr>
              <a:t> </a:t>
            </a:r>
            <a:r>
              <a:rPr lang="en-GB" sz="800" noProof="0" dirty="0" smtClean="0">
                <a:solidFill>
                  <a:srgbClr val="FFFF00"/>
                </a:solidFill>
                <a:latin typeface="Arial" panose="020B0604020202020204" pitchFamily="34" charset="0"/>
                <a:ea typeface="ＭＳ Ｐゴシック" panose="020B0600070205080204" pitchFamily="34" charset="-128"/>
              </a:rPr>
              <a:t>--- </a:t>
            </a:r>
            <a:r>
              <a:rPr lang="en-GB" sz="800" u="sng" noProof="0" dirty="0" smtClean="0">
                <a:solidFill>
                  <a:srgbClr val="FF0000"/>
                </a:solidFill>
                <a:latin typeface="Arial" panose="020B0604020202020204" pitchFamily="34" charset="0"/>
                <a:ea typeface="ＭＳ Ｐゴシック" panose="020B0600070205080204" pitchFamily="34" charset="-128"/>
              </a:rPr>
              <a:t>one/two liner to introduction needed</a:t>
            </a:r>
            <a:endParaRPr lang="en-GB" sz="800" noProof="0" dirty="0" smtClean="0">
              <a:latin typeface="Arial" panose="020B0604020202020204" pitchFamily="34" charset="0"/>
              <a:ea typeface="ＭＳ Ｐゴシック" panose="020B0600070205080204" pitchFamily="34" charset="-128"/>
            </a:endParaRPr>
          </a:p>
          <a:p>
            <a:pPr eaLnBrk="1" hangingPunct="1">
              <a:lnSpc>
                <a:spcPct val="60000"/>
              </a:lnSpc>
              <a:buFont typeface="Wingdings" panose="05000000000000000000" pitchFamily="2" charset="2"/>
              <a:buNone/>
            </a:pPr>
            <a:endParaRPr lang="en-GB" sz="800" noProof="0" dirty="0" smtClean="0">
              <a:latin typeface="Arial" panose="020B0604020202020204" pitchFamily="34" charset="0"/>
              <a:ea typeface="ＭＳ Ｐゴシック" panose="020B0600070205080204" pitchFamily="34" charset="-128"/>
            </a:endParaRPr>
          </a:p>
          <a:p>
            <a:pPr eaLnBrk="1" hangingPunct="1">
              <a:lnSpc>
                <a:spcPct val="60000"/>
              </a:lnSpc>
              <a:buFont typeface="Wingdings" panose="05000000000000000000" pitchFamily="2" charset="2"/>
              <a:buNone/>
            </a:pPr>
            <a:r>
              <a:rPr lang="en-GB" sz="800" b="1" noProof="0" dirty="0" smtClean="0">
                <a:latin typeface="Arial" panose="020B0604020202020204" pitchFamily="34" charset="0"/>
                <a:ea typeface="ＭＳ Ｐゴシック" panose="020B0600070205080204" pitchFamily="34" charset="-128"/>
              </a:rPr>
              <a:t>CSC</a:t>
            </a:r>
            <a:r>
              <a:rPr lang="en-GB" sz="800" noProof="0" dirty="0" smtClean="0">
                <a:latin typeface="Arial" panose="020B0604020202020204" pitchFamily="34" charset="0"/>
                <a:ea typeface="ＭＳ Ｐゴシック" panose="020B0600070205080204" pitchFamily="34" charset="-128"/>
              </a:rPr>
              <a:t> </a:t>
            </a:r>
            <a:r>
              <a:rPr lang="en-GB" sz="1200" b="0" i="0" kern="1200" dirty="0" smtClean="0">
                <a:solidFill>
                  <a:schemeClr val="tx1"/>
                </a:solidFill>
                <a:effectLst/>
                <a:latin typeface="+mn-lt"/>
                <a:ea typeface="+mn-ea"/>
                <a:cs typeface="+mn-cs"/>
              </a:rPr>
              <a:t>is a state-owned non-profit company, providing IT services for science, research and culture. The services include high-performance computing, infrastructure, network, application, cloud and data services such as storage and long-term preservation. CSC is actively engaged and, also in a coordinating role, in several international projects and infrastructures such as EUDAT, RDA, PRACE etc.</a:t>
            </a:r>
          </a:p>
          <a:p>
            <a:pPr eaLnBrk="1" hangingPunct="1">
              <a:lnSpc>
                <a:spcPct val="60000"/>
              </a:lnSpc>
              <a:buFont typeface="Wingdings" panose="05000000000000000000" pitchFamily="2" charset="2"/>
              <a:buNone/>
            </a:pPr>
            <a:endParaRPr lang="en-GB" sz="800" noProof="0" dirty="0"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0971066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866114D-EBD6-4789-9D00-F70B066BF926}" type="slidenum">
              <a:rPr lang="nl-NL" smtClean="0"/>
              <a:t>3</a:t>
            </a:fld>
            <a:endParaRPr lang="nl-NL"/>
          </a:p>
        </p:txBody>
      </p:sp>
    </p:spTree>
    <p:extLst>
      <p:ext uri="{BB962C8B-B14F-4D97-AF65-F5344CB8AC3E}">
        <p14:creationId xmlns:p14="http://schemas.microsoft.com/office/powerpoint/2010/main" val="21995368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ADC243A1-CB5C-4928-AC70-36AF4B9AA2F8}" type="slidenum">
              <a:rPr lang="da-DK" smtClean="0">
                <a:solidFill>
                  <a:srgbClr val="000000"/>
                </a:solidFill>
              </a:rPr>
              <a:pPr>
                <a:spcBef>
                  <a:spcPct val="0"/>
                </a:spcBef>
              </a:pPr>
              <a:t>4</a:t>
            </a:fld>
            <a:endParaRPr lang="da-DK" smtClean="0">
              <a:solidFill>
                <a:srgbClr val="000000"/>
              </a:solidFill>
            </a:endParaRPr>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smtClean="0">
                <a:latin typeface="Arial" panose="020B0604020202020204" pitchFamily="34" charset="0"/>
                <a:ea typeface="ＭＳ Ｐゴシック" panose="020B0600070205080204" pitchFamily="34" charset="-128"/>
              </a:rPr>
              <a:t>Hopefully</a:t>
            </a:r>
            <a:r>
              <a:rPr lang="en-US" baseline="0" dirty="0" smtClean="0">
                <a:latin typeface="Arial" panose="020B0604020202020204" pitchFamily="34" charset="0"/>
                <a:ea typeface="ＭＳ Ｐゴシック" panose="020B0600070205080204" pitchFamily="34" charset="-128"/>
              </a:rPr>
              <a:t> this gives you a good impression on what KE does, aspires and represents.</a:t>
            </a:r>
          </a:p>
          <a:p>
            <a:pPr eaLnBrk="1" hangingPunct="1"/>
            <a:r>
              <a:rPr lang="en-US" baseline="0" dirty="0" smtClean="0">
                <a:latin typeface="Arial" panose="020B0604020202020204" pitchFamily="34" charset="0"/>
                <a:ea typeface="ＭＳ Ｐゴシック" panose="020B0600070205080204" pitchFamily="34" charset="-128"/>
              </a:rPr>
              <a:t> </a:t>
            </a:r>
            <a:endParaRPr lang="en-US" dirty="0"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56950575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192514" name="Rectangle 1026"/>
          <p:cNvSpPr>
            <a:spLocks noGrp="1" noChangeArrowheads="1"/>
          </p:cNvSpPr>
          <p:nvPr>
            <p:ph type="ctrTitle"/>
          </p:nvPr>
        </p:nvSpPr>
        <p:spPr>
          <a:xfrm>
            <a:off x="700582" y="4312980"/>
            <a:ext cx="7773661" cy="1325217"/>
          </a:xfrm>
        </p:spPr>
        <p:txBody>
          <a:bodyPr/>
          <a:lstStyle>
            <a:lvl1pPr algn="ctr">
              <a:defRPr/>
            </a:lvl1pPr>
          </a:lstStyle>
          <a:p>
            <a:pPr lvl="0"/>
            <a:r>
              <a:rPr lang="nl-NL" altLang="nl-NL" noProof="0" smtClean="0"/>
              <a:t>Title</a:t>
            </a:r>
          </a:p>
        </p:txBody>
      </p:sp>
      <p:sp>
        <p:nvSpPr>
          <p:cNvPr id="192515" name="Rectangle 1027"/>
          <p:cNvSpPr>
            <a:spLocks noGrp="1" noChangeArrowheads="1"/>
          </p:cNvSpPr>
          <p:nvPr>
            <p:ph type="subTitle" idx="1"/>
          </p:nvPr>
        </p:nvSpPr>
        <p:spPr>
          <a:xfrm>
            <a:off x="201769" y="5710484"/>
            <a:ext cx="6053031" cy="1100834"/>
          </a:xfrm>
        </p:spPr>
        <p:txBody>
          <a:bodyPr/>
          <a:lstStyle>
            <a:lvl1pPr marL="0" indent="0" algn="ctr">
              <a:buFontTx/>
              <a:buNone/>
              <a:defRPr/>
            </a:lvl1pPr>
          </a:lstStyle>
          <a:p>
            <a:pPr lvl="0"/>
            <a:r>
              <a:rPr lang="nl-NL" altLang="nl-NL" noProof="0" smtClean="0"/>
              <a:t>Subtitle</a:t>
            </a:r>
          </a:p>
        </p:txBody>
      </p:sp>
      <p:pic>
        <p:nvPicPr>
          <p:cNvPr id="192521" name="Picture 1033" descr="KEO_dekoration"/>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1"/>
            <a:ext cx="9144000" cy="4177447"/>
          </a:xfrm>
          <a:prstGeom prst="rect">
            <a:avLst/>
          </a:prstGeom>
          <a:noFill/>
          <a:extLst>
            <a:ext uri="{909E8E84-426E-40DD-AFC4-6F175D3DCCD1}">
              <a14:hiddenFill xmlns:a14="http://schemas.microsoft.com/office/drawing/2010/main">
                <a:solidFill>
                  <a:srgbClr val="FFFFFF"/>
                </a:solidFill>
              </a14:hiddenFill>
            </a:ext>
          </a:extLst>
        </p:spPr>
      </p:pic>
      <p:pic>
        <p:nvPicPr>
          <p:cNvPr id="192522" name="Picture 1034"/>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097870" y="5820415"/>
            <a:ext cx="2838759" cy="9020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574771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r>
              <a:rPr lang="nl-NL" smtClean="0"/>
              <a:t>Brussels, 22 June 2009</a:t>
            </a:r>
            <a:endParaRPr lang="da-DK"/>
          </a:p>
        </p:txBody>
      </p:sp>
      <p:sp>
        <p:nvSpPr>
          <p:cNvPr id="5" name="Rectangle 6"/>
          <p:cNvSpPr>
            <a:spLocks noGrp="1" noChangeArrowheads="1"/>
          </p:cNvSpPr>
          <p:nvPr>
            <p:ph type="sldNum" sz="quarter" idx="12"/>
          </p:nvPr>
        </p:nvSpPr>
        <p:spPr>
          <a:ln/>
        </p:spPr>
        <p:txBody>
          <a:bodyPr/>
          <a:lstStyle>
            <a:lvl1pPr>
              <a:defRPr/>
            </a:lvl1pPr>
          </a:lstStyle>
          <a:p>
            <a:pPr>
              <a:defRPr/>
            </a:pPr>
            <a:fld id="{5EA0EE5D-93CD-4825-AB1E-3BAF6F8F9F34}" type="slidenum">
              <a:rPr lang="da-DK"/>
              <a:pPr>
                <a:defRPr/>
              </a:pPr>
              <a:t>‹#›</a:t>
            </a:fld>
            <a:endParaRPr lang="da-DK"/>
          </a:p>
        </p:txBody>
      </p:sp>
    </p:spTree>
    <p:extLst>
      <p:ext uri="{BB962C8B-B14F-4D97-AF65-F5344CB8AC3E}">
        <p14:creationId xmlns:p14="http://schemas.microsoft.com/office/powerpoint/2010/main" val="1882999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r>
              <a:rPr lang="nl-NL" smtClean="0"/>
              <a:t>Brussels, 22 June 2009</a:t>
            </a:r>
            <a:endParaRPr lang="da-DK"/>
          </a:p>
        </p:txBody>
      </p:sp>
      <p:sp>
        <p:nvSpPr>
          <p:cNvPr id="4" name="Rectangle 6"/>
          <p:cNvSpPr>
            <a:spLocks noGrp="1" noChangeArrowheads="1"/>
          </p:cNvSpPr>
          <p:nvPr>
            <p:ph type="sldNum" sz="quarter" idx="12"/>
          </p:nvPr>
        </p:nvSpPr>
        <p:spPr>
          <a:ln/>
        </p:spPr>
        <p:txBody>
          <a:bodyPr/>
          <a:lstStyle>
            <a:lvl1pPr>
              <a:defRPr/>
            </a:lvl1pPr>
          </a:lstStyle>
          <a:p>
            <a:pPr>
              <a:defRPr/>
            </a:pPr>
            <a:fld id="{EB6F6B3E-8E35-4A0C-B852-93B23D047F13}" type="slidenum">
              <a:rPr lang="da-DK"/>
              <a:pPr>
                <a:defRPr/>
              </a:pPr>
              <a:t>‹#›</a:t>
            </a:fld>
            <a:endParaRPr lang="da-DK"/>
          </a:p>
        </p:txBody>
      </p:sp>
    </p:spTree>
    <p:extLst>
      <p:ext uri="{BB962C8B-B14F-4D97-AF65-F5344CB8AC3E}">
        <p14:creationId xmlns:p14="http://schemas.microsoft.com/office/powerpoint/2010/main" val="23171745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6780" y="272574"/>
            <a:ext cx="3008301" cy="1162577"/>
          </a:xfrm>
        </p:spPr>
        <p:txBody>
          <a:bodyPr anchor="b"/>
          <a:lstStyle>
            <a:lvl1pPr algn="l">
              <a:defRPr sz="1765" b="1"/>
            </a:lvl1pPr>
          </a:lstStyle>
          <a:p>
            <a:r>
              <a:rPr lang="nl-NL" smtClean="0"/>
              <a:t>Titelstijl van model bewerken</a:t>
            </a:r>
            <a:endParaRPr lang="en-GB"/>
          </a:p>
        </p:txBody>
      </p:sp>
      <p:sp>
        <p:nvSpPr>
          <p:cNvPr id="3" name="Tijdelijke aanduiding voor inhoud 2"/>
          <p:cNvSpPr>
            <a:spLocks noGrp="1"/>
          </p:cNvSpPr>
          <p:nvPr>
            <p:ph idx="1"/>
          </p:nvPr>
        </p:nvSpPr>
        <p:spPr>
          <a:xfrm>
            <a:off x="3574372" y="272574"/>
            <a:ext cx="5112849" cy="5853545"/>
          </a:xfrm>
        </p:spPr>
        <p:txBody>
          <a:bodyPr/>
          <a:lstStyle>
            <a:lvl1pPr>
              <a:defRPr sz="2824"/>
            </a:lvl1pPr>
            <a:lvl2pPr>
              <a:defRPr sz="2471"/>
            </a:lvl2pPr>
            <a:lvl3pPr>
              <a:defRPr sz="2118"/>
            </a:lvl3pPr>
            <a:lvl4pPr>
              <a:defRPr sz="1765"/>
            </a:lvl4pPr>
            <a:lvl5pPr>
              <a:defRPr sz="1765"/>
            </a:lvl5pPr>
            <a:lvl6pPr>
              <a:defRPr sz="1765"/>
            </a:lvl6pPr>
            <a:lvl7pPr>
              <a:defRPr sz="1765"/>
            </a:lvl7pPr>
            <a:lvl8pPr>
              <a:defRPr sz="1765"/>
            </a:lvl8pPr>
            <a:lvl9pPr>
              <a:defRPr sz="1765"/>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GB"/>
          </a:p>
        </p:txBody>
      </p:sp>
      <p:sp>
        <p:nvSpPr>
          <p:cNvPr id="4" name="Tijdelijke aanduiding voor tekst 3"/>
          <p:cNvSpPr>
            <a:spLocks noGrp="1"/>
          </p:cNvSpPr>
          <p:nvPr>
            <p:ph type="body" sz="half" idx="2"/>
          </p:nvPr>
        </p:nvSpPr>
        <p:spPr>
          <a:xfrm>
            <a:off x="456780" y="1435151"/>
            <a:ext cx="3008301" cy="4690968"/>
          </a:xfrm>
        </p:spPr>
        <p:txBody>
          <a:bodyPr/>
          <a:lstStyle>
            <a:lvl1pPr marL="0" indent="0">
              <a:buNone/>
              <a:defRPr sz="1236"/>
            </a:lvl1pPr>
            <a:lvl2pPr marL="403525" indent="0">
              <a:buNone/>
              <a:defRPr sz="1059"/>
            </a:lvl2pPr>
            <a:lvl3pPr marL="807049" indent="0">
              <a:buNone/>
              <a:defRPr sz="883"/>
            </a:lvl3pPr>
            <a:lvl4pPr marL="1210574" indent="0">
              <a:buNone/>
              <a:defRPr sz="794"/>
            </a:lvl4pPr>
            <a:lvl5pPr marL="1614099" indent="0">
              <a:buNone/>
              <a:defRPr sz="794"/>
            </a:lvl5pPr>
            <a:lvl6pPr marL="2017624" indent="0">
              <a:buNone/>
              <a:defRPr sz="794"/>
            </a:lvl6pPr>
            <a:lvl7pPr marL="2421148" indent="0">
              <a:buNone/>
              <a:defRPr sz="794"/>
            </a:lvl7pPr>
            <a:lvl8pPr marL="2824673" indent="0">
              <a:buNone/>
              <a:defRPr sz="794"/>
            </a:lvl8pPr>
            <a:lvl9pPr marL="3228198" indent="0">
              <a:buNone/>
              <a:defRPr sz="794"/>
            </a:lvl9pPr>
          </a:lstStyle>
          <a:p>
            <a:pPr lvl="0"/>
            <a:r>
              <a:rPr lang="nl-NL" smtClean="0"/>
              <a:t>Klik om de tekststijl van het model te bewerken</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r>
              <a:rPr lang="nl-NL" smtClean="0"/>
              <a:t>Brussels, 22 June 2009</a:t>
            </a:r>
            <a:endParaRPr lang="da-DK"/>
          </a:p>
        </p:txBody>
      </p:sp>
      <p:sp>
        <p:nvSpPr>
          <p:cNvPr id="7" name="Rectangle 6"/>
          <p:cNvSpPr>
            <a:spLocks noGrp="1" noChangeArrowheads="1"/>
          </p:cNvSpPr>
          <p:nvPr>
            <p:ph type="sldNum" sz="quarter" idx="12"/>
          </p:nvPr>
        </p:nvSpPr>
        <p:spPr>
          <a:ln/>
        </p:spPr>
        <p:txBody>
          <a:bodyPr/>
          <a:lstStyle>
            <a:lvl1pPr>
              <a:defRPr/>
            </a:lvl1pPr>
          </a:lstStyle>
          <a:p>
            <a:pPr>
              <a:defRPr/>
            </a:pPr>
            <a:fld id="{35F2606B-A51D-4D0E-A871-7DF99B691477}" type="slidenum">
              <a:rPr lang="da-DK"/>
              <a:pPr>
                <a:defRPr/>
              </a:pPr>
              <a:t>‹#›</a:t>
            </a:fld>
            <a:endParaRPr lang="da-DK"/>
          </a:p>
        </p:txBody>
      </p:sp>
    </p:spTree>
    <p:extLst>
      <p:ext uri="{BB962C8B-B14F-4D97-AF65-F5344CB8AC3E}">
        <p14:creationId xmlns:p14="http://schemas.microsoft.com/office/powerpoint/2010/main" val="21220428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090" y="4800901"/>
            <a:ext cx="5486960" cy="566229"/>
          </a:xfrm>
        </p:spPr>
        <p:txBody>
          <a:bodyPr anchor="b"/>
          <a:lstStyle>
            <a:lvl1pPr algn="l">
              <a:defRPr sz="1765" b="1"/>
            </a:lvl1pPr>
          </a:lstStyle>
          <a:p>
            <a:r>
              <a:rPr lang="nl-NL" smtClean="0"/>
              <a:t>Titelstijl van model bewerken</a:t>
            </a:r>
            <a:endParaRPr lang="en-GB"/>
          </a:p>
        </p:txBody>
      </p:sp>
      <p:sp>
        <p:nvSpPr>
          <p:cNvPr id="3" name="Tijdelijke aanduiding voor afbeelding 2"/>
          <p:cNvSpPr>
            <a:spLocks noGrp="1"/>
          </p:cNvSpPr>
          <p:nvPr>
            <p:ph type="pic" idx="1"/>
          </p:nvPr>
        </p:nvSpPr>
        <p:spPr>
          <a:xfrm>
            <a:off x="1792090" y="612913"/>
            <a:ext cx="5486960" cy="4114198"/>
          </a:xfrm>
        </p:spPr>
        <p:txBody>
          <a:bodyPr/>
          <a:lstStyle>
            <a:lvl1pPr marL="0" indent="0">
              <a:buNone/>
              <a:defRPr sz="2824"/>
            </a:lvl1pPr>
            <a:lvl2pPr marL="403525" indent="0">
              <a:buNone/>
              <a:defRPr sz="2471"/>
            </a:lvl2pPr>
            <a:lvl3pPr marL="807049" indent="0">
              <a:buNone/>
              <a:defRPr sz="2118"/>
            </a:lvl3pPr>
            <a:lvl4pPr marL="1210574" indent="0">
              <a:buNone/>
              <a:defRPr sz="1765"/>
            </a:lvl4pPr>
            <a:lvl5pPr marL="1614099" indent="0">
              <a:buNone/>
              <a:defRPr sz="1765"/>
            </a:lvl5pPr>
            <a:lvl6pPr marL="2017624" indent="0">
              <a:buNone/>
              <a:defRPr sz="1765"/>
            </a:lvl6pPr>
            <a:lvl7pPr marL="2421148" indent="0">
              <a:buNone/>
              <a:defRPr sz="1765"/>
            </a:lvl7pPr>
            <a:lvl8pPr marL="2824673" indent="0">
              <a:buNone/>
              <a:defRPr sz="1765"/>
            </a:lvl8pPr>
            <a:lvl9pPr marL="3228198" indent="0">
              <a:buNone/>
              <a:defRPr sz="1765"/>
            </a:lvl9pPr>
          </a:lstStyle>
          <a:p>
            <a:pPr lvl="0"/>
            <a:endParaRPr lang="en-GB" noProof="0" smtClean="0"/>
          </a:p>
        </p:txBody>
      </p:sp>
      <p:sp>
        <p:nvSpPr>
          <p:cNvPr id="4" name="Tijdelijke aanduiding voor tekst 3"/>
          <p:cNvSpPr>
            <a:spLocks noGrp="1"/>
          </p:cNvSpPr>
          <p:nvPr>
            <p:ph type="body" sz="half" idx="2"/>
          </p:nvPr>
        </p:nvSpPr>
        <p:spPr>
          <a:xfrm>
            <a:off x="1792090" y="5367131"/>
            <a:ext cx="5486960" cy="805672"/>
          </a:xfrm>
        </p:spPr>
        <p:txBody>
          <a:bodyPr/>
          <a:lstStyle>
            <a:lvl1pPr marL="0" indent="0">
              <a:buNone/>
              <a:defRPr sz="1236"/>
            </a:lvl1pPr>
            <a:lvl2pPr marL="403525" indent="0">
              <a:buNone/>
              <a:defRPr sz="1059"/>
            </a:lvl2pPr>
            <a:lvl3pPr marL="807049" indent="0">
              <a:buNone/>
              <a:defRPr sz="883"/>
            </a:lvl3pPr>
            <a:lvl4pPr marL="1210574" indent="0">
              <a:buNone/>
              <a:defRPr sz="794"/>
            </a:lvl4pPr>
            <a:lvl5pPr marL="1614099" indent="0">
              <a:buNone/>
              <a:defRPr sz="794"/>
            </a:lvl5pPr>
            <a:lvl6pPr marL="2017624" indent="0">
              <a:buNone/>
              <a:defRPr sz="794"/>
            </a:lvl6pPr>
            <a:lvl7pPr marL="2421148" indent="0">
              <a:buNone/>
              <a:defRPr sz="794"/>
            </a:lvl7pPr>
            <a:lvl8pPr marL="2824673" indent="0">
              <a:buNone/>
              <a:defRPr sz="794"/>
            </a:lvl8pPr>
            <a:lvl9pPr marL="3228198" indent="0">
              <a:buNone/>
              <a:defRPr sz="794"/>
            </a:lvl9pPr>
          </a:lstStyle>
          <a:p>
            <a:pPr lvl="0"/>
            <a:r>
              <a:rPr lang="nl-NL" smtClean="0"/>
              <a:t>Klik om de tekststijl van het model te bewerken</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r>
              <a:rPr lang="nl-NL" smtClean="0"/>
              <a:t>Brussels, 22 June 2009</a:t>
            </a:r>
            <a:endParaRPr lang="da-DK"/>
          </a:p>
        </p:txBody>
      </p:sp>
      <p:sp>
        <p:nvSpPr>
          <p:cNvPr id="7" name="Rectangle 6"/>
          <p:cNvSpPr>
            <a:spLocks noGrp="1" noChangeArrowheads="1"/>
          </p:cNvSpPr>
          <p:nvPr>
            <p:ph type="sldNum" sz="quarter" idx="12"/>
          </p:nvPr>
        </p:nvSpPr>
        <p:spPr>
          <a:ln/>
        </p:spPr>
        <p:txBody>
          <a:bodyPr/>
          <a:lstStyle>
            <a:lvl1pPr>
              <a:defRPr/>
            </a:lvl1pPr>
          </a:lstStyle>
          <a:p>
            <a:pPr>
              <a:defRPr/>
            </a:pPr>
            <a:fld id="{96D332D4-E21C-485C-A9BA-183D775E1481}" type="slidenum">
              <a:rPr lang="da-DK"/>
              <a:pPr>
                <a:defRPr/>
              </a:pPr>
              <a:t>‹#›</a:t>
            </a:fld>
            <a:endParaRPr lang="da-DK"/>
          </a:p>
        </p:txBody>
      </p:sp>
    </p:spTree>
    <p:extLst>
      <p:ext uri="{BB962C8B-B14F-4D97-AF65-F5344CB8AC3E}">
        <p14:creationId xmlns:p14="http://schemas.microsoft.com/office/powerpoint/2010/main" val="32817228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en-GB"/>
          </a:p>
        </p:txBody>
      </p:sp>
      <p:sp>
        <p:nvSpPr>
          <p:cNvPr id="3" name="Tijdelijke aanduiding voor verticale tekst 2"/>
          <p:cNvSpPr>
            <a:spLocks noGrp="1"/>
          </p:cNvSpPr>
          <p:nvPr>
            <p:ph type="body" orient="vert" idx="1"/>
          </p:nvPr>
        </p:nvSpPr>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r>
              <a:rPr lang="nl-NL" smtClean="0"/>
              <a:t>Brussels, 22 June 2009</a:t>
            </a:r>
            <a:endParaRPr lang="da-DK"/>
          </a:p>
        </p:txBody>
      </p:sp>
      <p:sp>
        <p:nvSpPr>
          <p:cNvPr id="6" name="Rectangle 6"/>
          <p:cNvSpPr>
            <a:spLocks noGrp="1" noChangeArrowheads="1"/>
          </p:cNvSpPr>
          <p:nvPr>
            <p:ph type="sldNum" sz="quarter" idx="12"/>
          </p:nvPr>
        </p:nvSpPr>
        <p:spPr>
          <a:ln/>
        </p:spPr>
        <p:txBody>
          <a:bodyPr/>
          <a:lstStyle>
            <a:lvl1pPr>
              <a:defRPr/>
            </a:lvl1pPr>
          </a:lstStyle>
          <a:p>
            <a:pPr>
              <a:defRPr/>
            </a:pPr>
            <a:fld id="{F12C6C48-2E02-4689-880E-2B87932C3027}" type="slidenum">
              <a:rPr lang="da-DK"/>
              <a:pPr>
                <a:defRPr/>
              </a:pPr>
              <a:t>‹#›</a:t>
            </a:fld>
            <a:endParaRPr lang="da-DK"/>
          </a:p>
        </p:txBody>
      </p:sp>
    </p:spTree>
    <p:extLst>
      <p:ext uri="{BB962C8B-B14F-4D97-AF65-F5344CB8AC3E}">
        <p14:creationId xmlns:p14="http://schemas.microsoft.com/office/powerpoint/2010/main" val="10293296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174933" y="795130"/>
            <a:ext cx="1828519" cy="5300870"/>
          </a:xfrm>
        </p:spPr>
        <p:txBody>
          <a:bodyPr vert="eaVert"/>
          <a:lstStyle/>
          <a:p>
            <a:r>
              <a:rPr lang="nl-NL" smtClean="0"/>
              <a:t>Titelstijl van model bewerken</a:t>
            </a:r>
            <a:endParaRPr lang="en-GB"/>
          </a:p>
        </p:txBody>
      </p:sp>
      <p:sp>
        <p:nvSpPr>
          <p:cNvPr id="3" name="Tijdelijke aanduiding voor verticale tekst 2"/>
          <p:cNvSpPr>
            <a:spLocks noGrp="1"/>
          </p:cNvSpPr>
          <p:nvPr>
            <p:ph type="body" orient="vert" idx="1"/>
          </p:nvPr>
        </p:nvSpPr>
        <p:spPr>
          <a:xfrm>
            <a:off x="686571" y="795130"/>
            <a:ext cx="5353850" cy="5300870"/>
          </a:xfrm>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r>
              <a:rPr lang="nl-NL" smtClean="0"/>
              <a:t>Brussels, 22 June 2009</a:t>
            </a:r>
            <a:endParaRPr lang="da-DK"/>
          </a:p>
        </p:txBody>
      </p:sp>
      <p:sp>
        <p:nvSpPr>
          <p:cNvPr id="6" name="Rectangle 6"/>
          <p:cNvSpPr>
            <a:spLocks noGrp="1" noChangeArrowheads="1"/>
          </p:cNvSpPr>
          <p:nvPr>
            <p:ph type="sldNum" sz="quarter" idx="12"/>
          </p:nvPr>
        </p:nvSpPr>
        <p:spPr>
          <a:ln/>
        </p:spPr>
        <p:txBody>
          <a:bodyPr/>
          <a:lstStyle>
            <a:lvl1pPr>
              <a:defRPr/>
            </a:lvl1pPr>
          </a:lstStyle>
          <a:p>
            <a:pPr>
              <a:defRPr/>
            </a:pPr>
            <a:fld id="{BB353E72-55BD-4972-BA4D-03C235D5A511}" type="slidenum">
              <a:rPr lang="da-DK"/>
              <a:pPr>
                <a:defRPr/>
              </a:pPr>
              <a:t>‹#›</a:t>
            </a:fld>
            <a:endParaRPr lang="da-DK"/>
          </a:p>
        </p:txBody>
      </p:sp>
    </p:spTree>
    <p:extLst>
      <p:ext uri="{BB962C8B-B14F-4D97-AF65-F5344CB8AC3E}">
        <p14:creationId xmlns:p14="http://schemas.microsoft.com/office/powerpoint/2010/main" val="30299866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Content 2X">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baseline="0"/>
            </a:lvl1pPr>
          </a:lstStyle>
          <a:p>
            <a:r>
              <a:rPr lang="en-GB" noProof="0" dirty="0" smtClean="0"/>
              <a:t>Click to insert title</a:t>
            </a:r>
            <a:endParaRPr lang="en-GB" noProof="0" dirty="0"/>
          </a:p>
        </p:txBody>
      </p:sp>
      <p:sp>
        <p:nvSpPr>
          <p:cNvPr id="4" name="Tijdelijke aanduiding voor inhoud 3"/>
          <p:cNvSpPr>
            <a:spLocks noGrp="1"/>
          </p:cNvSpPr>
          <p:nvPr>
            <p:ph sz="half" idx="2" hasCustomPrompt="1"/>
          </p:nvPr>
        </p:nvSpPr>
        <p:spPr>
          <a:xfrm>
            <a:off x="467544" y="1341438"/>
            <a:ext cx="8424936" cy="47844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noProof="0" dirty="0" smtClean="0"/>
              <a:t>Click</a:t>
            </a:r>
            <a:endParaRPr lang="en-GB" noProof="0" dirty="0"/>
          </a:p>
        </p:txBody>
      </p:sp>
      <p:sp>
        <p:nvSpPr>
          <p:cNvPr id="5" name="Footer Placeholder 6"/>
          <p:cNvSpPr>
            <a:spLocks noGrp="1"/>
          </p:cNvSpPr>
          <p:nvPr>
            <p:ph type="ftr" sz="quarter" idx="3"/>
          </p:nvPr>
        </p:nvSpPr>
        <p:spPr>
          <a:xfrm>
            <a:off x="1187624" y="6453336"/>
            <a:ext cx="6768752" cy="365125"/>
          </a:xfrm>
          <a:prstGeom prst="rect">
            <a:avLst/>
          </a:prstGeom>
        </p:spPr>
        <p:txBody>
          <a:bodyPr vert="horz" lIns="91440" tIns="45720" rIns="91440" bIns="45720" rtlCol="0" anchor="ctr"/>
          <a:lstStyle>
            <a:lvl1pPr algn="ctr">
              <a:defRPr sz="1200">
                <a:solidFill>
                  <a:schemeClr val="bg1"/>
                </a:solidFill>
                <a:latin typeface="Segoe UI"/>
                <a:cs typeface="Segoe UI"/>
              </a:defRPr>
            </a:lvl1pPr>
          </a:lstStyle>
          <a:p>
            <a:endParaRPr lang="en-GB" dirty="0"/>
          </a:p>
        </p:txBody>
      </p:sp>
      <p:sp>
        <p:nvSpPr>
          <p:cNvPr id="6" name="Date Placeholder 3"/>
          <p:cNvSpPr>
            <a:spLocks noGrp="1"/>
          </p:cNvSpPr>
          <p:nvPr>
            <p:ph type="dt" sz="half" idx="10"/>
          </p:nvPr>
        </p:nvSpPr>
        <p:spPr>
          <a:xfrm>
            <a:off x="61913" y="6376988"/>
            <a:ext cx="2133600" cy="365125"/>
          </a:xfrm>
          <a:prstGeom prst="rect">
            <a:avLst/>
          </a:prstGeom>
        </p:spPr>
        <p:txBody>
          <a:bodyPr/>
          <a:lstStyle>
            <a:lvl1pPr>
              <a:defRPr/>
            </a:lvl1pPr>
          </a:lstStyle>
          <a:p>
            <a:pPr>
              <a:defRPr/>
            </a:pPr>
            <a:fld id="{EE51D40C-90B6-3A4D-8EE5-8A88631FDAE7}" type="datetime1">
              <a:rPr lang="en-US" smtClean="0"/>
              <a:t>2/5/2016</a:t>
            </a:fld>
            <a:endParaRPr lang="en-US" dirty="0"/>
          </a:p>
        </p:txBody>
      </p:sp>
    </p:spTree>
    <p:extLst>
      <p:ext uri="{BB962C8B-B14F-4D97-AF65-F5344CB8AC3E}">
        <p14:creationId xmlns:p14="http://schemas.microsoft.com/office/powerpoint/2010/main" val="208705338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endParaRPr lang="da-DK" altLang="nl-NL"/>
          </a:p>
        </p:txBody>
      </p:sp>
      <p:sp>
        <p:nvSpPr>
          <p:cNvPr id="5" name="Tijdelijke aanduiding voor voettekst 4"/>
          <p:cNvSpPr>
            <a:spLocks noGrp="1"/>
          </p:cNvSpPr>
          <p:nvPr>
            <p:ph type="ftr" sz="quarter" idx="11"/>
          </p:nvPr>
        </p:nvSpPr>
        <p:spPr/>
        <p:txBody>
          <a:bodyPr/>
          <a:lstStyle>
            <a:lvl1pPr>
              <a:defRPr/>
            </a:lvl1pPr>
          </a:lstStyle>
          <a:p>
            <a:r>
              <a:rPr lang="da-DK" altLang="nl-NL" smtClean="0"/>
              <a:t>Brussels, 22 June 2009</a:t>
            </a:r>
            <a:endParaRPr lang="da-DK" altLang="nl-NL"/>
          </a:p>
        </p:txBody>
      </p:sp>
      <p:sp>
        <p:nvSpPr>
          <p:cNvPr id="6" name="Tijdelijke aanduiding voor dianummer 5"/>
          <p:cNvSpPr>
            <a:spLocks noGrp="1"/>
          </p:cNvSpPr>
          <p:nvPr>
            <p:ph type="sldNum" sz="quarter" idx="12"/>
          </p:nvPr>
        </p:nvSpPr>
        <p:spPr/>
        <p:txBody>
          <a:bodyPr/>
          <a:lstStyle>
            <a:lvl1pPr>
              <a:defRPr/>
            </a:lvl1pPr>
          </a:lstStyle>
          <a:p>
            <a:fld id="{FDA295EE-1D58-4EE4-86FD-F9607F59052D}" type="slidenum">
              <a:rPr lang="da-DK" altLang="nl-NL"/>
              <a:pPr/>
              <a:t>‹#›</a:t>
            </a:fld>
            <a:endParaRPr lang="da-DK" altLang="nl-NL"/>
          </a:p>
        </p:txBody>
      </p:sp>
    </p:spTree>
    <p:extLst>
      <p:ext uri="{BB962C8B-B14F-4D97-AF65-F5344CB8AC3E}">
        <p14:creationId xmlns:p14="http://schemas.microsoft.com/office/powerpoint/2010/main" val="1721371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lvl1pPr>
              <a:defRPr/>
            </a:lvl1pPr>
          </a:lstStyle>
          <a:p>
            <a:endParaRPr lang="da-DK" altLang="nl-NL"/>
          </a:p>
        </p:txBody>
      </p:sp>
      <p:sp>
        <p:nvSpPr>
          <p:cNvPr id="3" name="Tijdelijke aanduiding voor voettekst 2"/>
          <p:cNvSpPr>
            <a:spLocks noGrp="1"/>
          </p:cNvSpPr>
          <p:nvPr>
            <p:ph type="ftr" sz="quarter" idx="11"/>
          </p:nvPr>
        </p:nvSpPr>
        <p:spPr/>
        <p:txBody>
          <a:bodyPr/>
          <a:lstStyle>
            <a:lvl1pPr>
              <a:defRPr/>
            </a:lvl1pPr>
          </a:lstStyle>
          <a:p>
            <a:r>
              <a:rPr lang="da-DK" altLang="nl-NL" smtClean="0"/>
              <a:t>Brussels, 22 June 2009</a:t>
            </a:r>
            <a:endParaRPr lang="da-DK" altLang="nl-NL"/>
          </a:p>
        </p:txBody>
      </p:sp>
      <p:sp>
        <p:nvSpPr>
          <p:cNvPr id="4" name="Tijdelijke aanduiding voor dianummer 3"/>
          <p:cNvSpPr>
            <a:spLocks noGrp="1"/>
          </p:cNvSpPr>
          <p:nvPr>
            <p:ph type="sldNum" sz="quarter" idx="12"/>
          </p:nvPr>
        </p:nvSpPr>
        <p:spPr/>
        <p:txBody>
          <a:bodyPr/>
          <a:lstStyle>
            <a:lvl1pPr>
              <a:defRPr/>
            </a:lvl1pPr>
          </a:lstStyle>
          <a:p>
            <a:fld id="{9529AC05-4BCD-43A9-8F56-0635E6F5915F}" type="slidenum">
              <a:rPr lang="da-DK" altLang="nl-NL"/>
              <a:pPr/>
              <a:t>‹#›</a:t>
            </a:fld>
            <a:endParaRPr lang="da-DK" altLang="nl-NL"/>
          </a:p>
        </p:txBody>
      </p:sp>
    </p:spTree>
    <p:extLst>
      <p:ext uri="{BB962C8B-B14F-4D97-AF65-F5344CB8AC3E}">
        <p14:creationId xmlns:p14="http://schemas.microsoft.com/office/powerpoint/2010/main" val="1479295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lvl1pPr>
              <a:defRPr/>
            </a:lvl1pPr>
          </a:lstStyle>
          <a:p>
            <a:endParaRPr lang="da-DK" altLang="nl-NL"/>
          </a:p>
        </p:txBody>
      </p:sp>
      <p:sp>
        <p:nvSpPr>
          <p:cNvPr id="3" name="Tijdelijke aanduiding voor voettekst 2"/>
          <p:cNvSpPr>
            <a:spLocks noGrp="1"/>
          </p:cNvSpPr>
          <p:nvPr>
            <p:ph type="ftr" sz="quarter" idx="11"/>
          </p:nvPr>
        </p:nvSpPr>
        <p:spPr/>
        <p:txBody>
          <a:bodyPr/>
          <a:lstStyle>
            <a:lvl1pPr>
              <a:defRPr/>
            </a:lvl1pPr>
          </a:lstStyle>
          <a:p>
            <a:r>
              <a:rPr lang="da-DK" altLang="nl-NL" smtClean="0"/>
              <a:t>Brussels, 22 June 2009</a:t>
            </a:r>
            <a:endParaRPr lang="da-DK" altLang="nl-NL"/>
          </a:p>
        </p:txBody>
      </p:sp>
      <p:sp>
        <p:nvSpPr>
          <p:cNvPr id="4" name="Tijdelijke aanduiding voor dianummer 3"/>
          <p:cNvSpPr>
            <a:spLocks noGrp="1"/>
          </p:cNvSpPr>
          <p:nvPr>
            <p:ph type="sldNum" sz="quarter" idx="12"/>
          </p:nvPr>
        </p:nvSpPr>
        <p:spPr/>
        <p:txBody>
          <a:bodyPr/>
          <a:lstStyle>
            <a:lvl1pPr>
              <a:defRPr/>
            </a:lvl1pPr>
          </a:lstStyle>
          <a:p>
            <a:fld id="{9529AC05-4BCD-43A9-8F56-0635E6F5915F}" type="slidenum">
              <a:rPr lang="da-DK" altLang="nl-NL"/>
              <a:pPr/>
              <a:t>‹#›</a:t>
            </a:fld>
            <a:endParaRPr lang="da-DK" altLang="nl-NL"/>
          </a:p>
        </p:txBody>
      </p:sp>
    </p:spTree>
    <p:extLst>
      <p:ext uri="{BB962C8B-B14F-4D97-AF65-F5344CB8AC3E}">
        <p14:creationId xmlns:p14="http://schemas.microsoft.com/office/powerpoint/2010/main" val="2344792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pic>
        <p:nvPicPr>
          <p:cNvPr id="4" name="Picture 1033" descr="KEO_dekoration"/>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41774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034"/>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097869" y="5820415"/>
            <a:ext cx="2838759" cy="9020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2514" name="Rectangle 1026"/>
          <p:cNvSpPr>
            <a:spLocks noGrp="1" noChangeArrowheads="1"/>
          </p:cNvSpPr>
          <p:nvPr>
            <p:ph type="ctrTitle"/>
          </p:nvPr>
        </p:nvSpPr>
        <p:spPr>
          <a:xfrm>
            <a:off x="700582" y="4312980"/>
            <a:ext cx="7773661" cy="1325217"/>
          </a:xfrm>
        </p:spPr>
        <p:txBody>
          <a:bodyPr/>
          <a:lstStyle>
            <a:lvl1pPr algn="ctr">
              <a:defRPr/>
            </a:lvl1pPr>
          </a:lstStyle>
          <a:p>
            <a:r>
              <a:rPr lang="nl-NL"/>
              <a:t>Title</a:t>
            </a:r>
          </a:p>
        </p:txBody>
      </p:sp>
      <p:sp>
        <p:nvSpPr>
          <p:cNvPr id="192515" name="Rectangle 1027"/>
          <p:cNvSpPr>
            <a:spLocks noGrp="1" noChangeArrowheads="1"/>
          </p:cNvSpPr>
          <p:nvPr>
            <p:ph type="subTitle" idx="1"/>
          </p:nvPr>
        </p:nvSpPr>
        <p:spPr>
          <a:xfrm>
            <a:off x="201768" y="5710483"/>
            <a:ext cx="6053031" cy="1100834"/>
          </a:xfrm>
        </p:spPr>
        <p:txBody>
          <a:bodyPr/>
          <a:lstStyle>
            <a:lvl1pPr marL="0" indent="0" algn="ctr">
              <a:buFontTx/>
              <a:buNone/>
              <a:defRPr/>
            </a:lvl1pPr>
          </a:lstStyle>
          <a:p>
            <a:r>
              <a:rPr lang="nl-NL"/>
              <a:t>Subtitle</a:t>
            </a:r>
          </a:p>
        </p:txBody>
      </p:sp>
    </p:spTree>
    <p:extLst>
      <p:ext uri="{BB962C8B-B14F-4D97-AF65-F5344CB8AC3E}">
        <p14:creationId xmlns:p14="http://schemas.microsoft.com/office/powerpoint/2010/main" val="426878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en-GB"/>
          </a:p>
        </p:txBody>
      </p:sp>
      <p:sp>
        <p:nvSpPr>
          <p:cNvPr id="3" name="Tijdelijke aanduiding voor inhoud 2"/>
          <p:cNvSpPr>
            <a:spLocks noGrp="1"/>
          </p:cNvSpPr>
          <p:nvPr>
            <p:ph idx="1"/>
          </p:nvPr>
        </p:nvSpPr>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r>
              <a:rPr lang="nl-NL" smtClean="0"/>
              <a:t>Brussels, 22 June 2009</a:t>
            </a:r>
            <a:endParaRPr lang="da-DK"/>
          </a:p>
        </p:txBody>
      </p:sp>
      <p:sp>
        <p:nvSpPr>
          <p:cNvPr id="6" name="Rectangle 6"/>
          <p:cNvSpPr>
            <a:spLocks noGrp="1" noChangeArrowheads="1"/>
          </p:cNvSpPr>
          <p:nvPr>
            <p:ph type="sldNum" sz="quarter" idx="12"/>
          </p:nvPr>
        </p:nvSpPr>
        <p:spPr>
          <a:ln/>
        </p:spPr>
        <p:txBody>
          <a:bodyPr/>
          <a:lstStyle>
            <a:lvl1pPr>
              <a:defRPr/>
            </a:lvl1pPr>
          </a:lstStyle>
          <a:p>
            <a:pPr>
              <a:defRPr/>
            </a:pPr>
            <a:fld id="{C4F4650F-BF73-40C6-BDAA-22462C6378F5}" type="slidenum">
              <a:rPr lang="da-DK"/>
              <a:pPr>
                <a:defRPr/>
              </a:pPr>
              <a:t>‹#›</a:t>
            </a:fld>
            <a:endParaRPr lang="da-DK"/>
          </a:p>
        </p:txBody>
      </p:sp>
    </p:spTree>
    <p:extLst>
      <p:ext uri="{BB962C8B-B14F-4D97-AF65-F5344CB8AC3E}">
        <p14:creationId xmlns:p14="http://schemas.microsoft.com/office/powerpoint/2010/main" val="15841384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3002" y="4406348"/>
            <a:ext cx="7772260" cy="1362866"/>
          </a:xfrm>
        </p:spPr>
        <p:txBody>
          <a:bodyPr anchor="t"/>
          <a:lstStyle>
            <a:lvl1pPr algn="l">
              <a:defRPr sz="3530" b="1" cap="all"/>
            </a:lvl1pPr>
          </a:lstStyle>
          <a:p>
            <a:r>
              <a:rPr lang="nl-NL" smtClean="0"/>
              <a:t>Titelstijl van model bewerken</a:t>
            </a:r>
            <a:endParaRPr lang="en-GB"/>
          </a:p>
        </p:txBody>
      </p:sp>
      <p:sp>
        <p:nvSpPr>
          <p:cNvPr id="3" name="Tijdelijke aanduiding voor tekst 2"/>
          <p:cNvSpPr>
            <a:spLocks noGrp="1"/>
          </p:cNvSpPr>
          <p:nvPr>
            <p:ph type="body" idx="1"/>
          </p:nvPr>
        </p:nvSpPr>
        <p:spPr>
          <a:xfrm>
            <a:off x="723002" y="2906443"/>
            <a:ext cx="7772260" cy="1499905"/>
          </a:xfrm>
        </p:spPr>
        <p:txBody>
          <a:bodyPr anchor="b"/>
          <a:lstStyle>
            <a:lvl1pPr marL="0" indent="0">
              <a:buNone/>
              <a:defRPr sz="1765"/>
            </a:lvl1pPr>
            <a:lvl2pPr marL="403525" indent="0">
              <a:buNone/>
              <a:defRPr sz="1589"/>
            </a:lvl2pPr>
            <a:lvl3pPr marL="807049" indent="0">
              <a:buNone/>
              <a:defRPr sz="1412"/>
            </a:lvl3pPr>
            <a:lvl4pPr marL="1210574" indent="0">
              <a:buNone/>
              <a:defRPr sz="1236"/>
            </a:lvl4pPr>
            <a:lvl5pPr marL="1614099" indent="0">
              <a:buNone/>
              <a:defRPr sz="1236"/>
            </a:lvl5pPr>
            <a:lvl6pPr marL="2017624" indent="0">
              <a:buNone/>
              <a:defRPr sz="1236"/>
            </a:lvl6pPr>
            <a:lvl7pPr marL="2421148" indent="0">
              <a:buNone/>
              <a:defRPr sz="1236"/>
            </a:lvl7pPr>
            <a:lvl8pPr marL="2824673" indent="0">
              <a:buNone/>
              <a:defRPr sz="1236"/>
            </a:lvl8pPr>
            <a:lvl9pPr marL="3228198" indent="0">
              <a:buNone/>
              <a:defRPr sz="1236"/>
            </a:lvl9pPr>
          </a:lstStyle>
          <a:p>
            <a:pPr lvl="0"/>
            <a:r>
              <a:rPr lang="nl-NL" smtClean="0"/>
              <a:t>Klik om de tekststijl van het model te bewerken</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r>
              <a:rPr lang="nl-NL" smtClean="0"/>
              <a:t>Brussels, 22 June 2009</a:t>
            </a:r>
            <a:endParaRPr lang="da-DK"/>
          </a:p>
        </p:txBody>
      </p:sp>
      <p:sp>
        <p:nvSpPr>
          <p:cNvPr id="6" name="Rectangle 6"/>
          <p:cNvSpPr>
            <a:spLocks noGrp="1" noChangeArrowheads="1"/>
          </p:cNvSpPr>
          <p:nvPr>
            <p:ph type="sldNum" sz="quarter" idx="12"/>
          </p:nvPr>
        </p:nvSpPr>
        <p:spPr>
          <a:ln/>
        </p:spPr>
        <p:txBody>
          <a:bodyPr/>
          <a:lstStyle>
            <a:lvl1pPr>
              <a:defRPr/>
            </a:lvl1pPr>
          </a:lstStyle>
          <a:p>
            <a:pPr>
              <a:defRPr/>
            </a:pPr>
            <a:fld id="{BF10CA1C-49F3-4EE1-88A5-C79794D7CFAA}" type="slidenum">
              <a:rPr lang="da-DK"/>
              <a:pPr>
                <a:defRPr/>
              </a:pPr>
              <a:t>‹#›</a:t>
            </a:fld>
            <a:endParaRPr lang="da-DK"/>
          </a:p>
        </p:txBody>
      </p:sp>
    </p:spTree>
    <p:extLst>
      <p:ext uri="{BB962C8B-B14F-4D97-AF65-F5344CB8AC3E}">
        <p14:creationId xmlns:p14="http://schemas.microsoft.com/office/powerpoint/2010/main" val="706527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en-GB"/>
          </a:p>
        </p:txBody>
      </p:sp>
      <p:sp>
        <p:nvSpPr>
          <p:cNvPr id="3" name="Tijdelijke aanduiding voor inhoud 2"/>
          <p:cNvSpPr>
            <a:spLocks noGrp="1"/>
          </p:cNvSpPr>
          <p:nvPr>
            <p:ph sz="half" idx="1"/>
          </p:nvPr>
        </p:nvSpPr>
        <p:spPr>
          <a:xfrm>
            <a:off x="686571" y="1980297"/>
            <a:ext cx="3591185" cy="4115703"/>
          </a:xfrm>
        </p:spPr>
        <p:txBody>
          <a:bodyPr/>
          <a:lstStyle>
            <a:lvl1pPr>
              <a:defRPr sz="2471"/>
            </a:lvl1pPr>
            <a:lvl2pPr>
              <a:defRPr sz="2118"/>
            </a:lvl2pPr>
            <a:lvl3pPr>
              <a:defRPr sz="1765"/>
            </a:lvl3pPr>
            <a:lvl4pPr>
              <a:defRPr sz="1589"/>
            </a:lvl4pPr>
            <a:lvl5pPr>
              <a:defRPr sz="1589"/>
            </a:lvl5pPr>
            <a:lvl6pPr>
              <a:defRPr sz="1589"/>
            </a:lvl6pPr>
            <a:lvl7pPr>
              <a:defRPr sz="1589"/>
            </a:lvl7pPr>
            <a:lvl8pPr>
              <a:defRPr sz="1589"/>
            </a:lvl8pPr>
            <a:lvl9pPr>
              <a:defRPr sz="1589"/>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GB"/>
          </a:p>
        </p:txBody>
      </p:sp>
      <p:sp>
        <p:nvSpPr>
          <p:cNvPr id="4" name="Tijdelijke aanduiding voor inhoud 3"/>
          <p:cNvSpPr>
            <a:spLocks noGrp="1"/>
          </p:cNvSpPr>
          <p:nvPr>
            <p:ph sz="half" idx="2"/>
          </p:nvPr>
        </p:nvSpPr>
        <p:spPr>
          <a:xfrm>
            <a:off x="4412268" y="1980297"/>
            <a:ext cx="3591184" cy="4115703"/>
          </a:xfrm>
        </p:spPr>
        <p:txBody>
          <a:bodyPr/>
          <a:lstStyle>
            <a:lvl1pPr>
              <a:defRPr sz="2471"/>
            </a:lvl1pPr>
            <a:lvl2pPr>
              <a:defRPr sz="2118"/>
            </a:lvl2pPr>
            <a:lvl3pPr>
              <a:defRPr sz="1765"/>
            </a:lvl3pPr>
            <a:lvl4pPr>
              <a:defRPr sz="1589"/>
            </a:lvl4pPr>
            <a:lvl5pPr>
              <a:defRPr sz="1589"/>
            </a:lvl5pPr>
            <a:lvl6pPr>
              <a:defRPr sz="1589"/>
            </a:lvl6pPr>
            <a:lvl7pPr>
              <a:defRPr sz="1589"/>
            </a:lvl7pPr>
            <a:lvl8pPr>
              <a:defRPr sz="1589"/>
            </a:lvl8pPr>
            <a:lvl9pPr>
              <a:defRPr sz="1589"/>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r>
              <a:rPr lang="nl-NL" smtClean="0"/>
              <a:t>Brussels, 22 June 2009</a:t>
            </a:r>
            <a:endParaRPr lang="da-DK"/>
          </a:p>
        </p:txBody>
      </p:sp>
      <p:sp>
        <p:nvSpPr>
          <p:cNvPr id="7" name="Rectangle 6"/>
          <p:cNvSpPr>
            <a:spLocks noGrp="1" noChangeArrowheads="1"/>
          </p:cNvSpPr>
          <p:nvPr>
            <p:ph type="sldNum" sz="quarter" idx="12"/>
          </p:nvPr>
        </p:nvSpPr>
        <p:spPr>
          <a:ln/>
        </p:spPr>
        <p:txBody>
          <a:bodyPr/>
          <a:lstStyle>
            <a:lvl1pPr>
              <a:defRPr/>
            </a:lvl1pPr>
          </a:lstStyle>
          <a:p>
            <a:pPr>
              <a:defRPr/>
            </a:pPr>
            <a:fld id="{BF44B234-7E27-4E3F-B9E8-1496C3867D2D}" type="slidenum">
              <a:rPr lang="da-DK"/>
              <a:pPr>
                <a:defRPr/>
              </a:pPr>
              <a:t>‹#›</a:t>
            </a:fld>
            <a:endParaRPr lang="da-DK"/>
          </a:p>
        </p:txBody>
      </p:sp>
    </p:spTree>
    <p:extLst>
      <p:ext uri="{BB962C8B-B14F-4D97-AF65-F5344CB8AC3E}">
        <p14:creationId xmlns:p14="http://schemas.microsoft.com/office/powerpoint/2010/main" val="40217870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6780" y="274080"/>
            <a:ext cx="8230441" cy="1143000"/>
          </a:xfrm>
        </p:spPr>
        <p:txBody>
          <a:bodyPr/>
          <a:lstStyle>
            <a:lvl1pPr>
              <a:defRPr/>
            </a:lvl1pPr>
          </a:lstStyle>
          <a:p>
            <a:r>
              <a:rPr lang="nl-NL" smtClean="0"/>
              <a:t>Titelstijl van model bewerken</a:t>
            </a:r>
            <a:endParaRPr lang="en-GB"/>
          </a:p>
        </p:txBody>
      </p:sp>
      <p:sp>
        <p:nvSpPr>
          <p:cNvPr id="3" name="Tijdelijke aanduiding voor tekst 2"/>
          <p:cNvSpPr>
            <a:spLocks noGrp="1"/>
          </p:cNvSpPr>
          <p:nvPr>
            <p:ph type="body" idx="1"/>
          </p:nvPr>
        </p:nvSpPr>
        <p:spPr>
          <a:xfrm>
            <a:off x="456779" y="1534543"/>
            <a:ext cx="4040959" cy="640019"/>
          </a:xfrm>
        </p:spPr>
        <p:txBody>
          <a:bodyPr anchor="b"/>
          <a:lstStyle>
            <a:lvl1pPr marL="0" indent="0">
              <a:buNone/>
              <a:defRPr sz="2118" b="1"/>
            </a:lvl1pPr>
            <a:lvl2pPr marL="403525" indent="0">
              <a:buNone/>
              <a:defRPr sz="1765" b="1"/>
            </a:lvl2pPr>
            <a:lvl3pPr marL="807049" indent="0">
              <a:buNone/>
              <a:defRPr sz="1589" b="1"/>
            </a:lvl3pPr>
            <a:lvl4pPr marL="1210574" indent="0">
              <a:buNone/>
              <a:defRPr sz="1412" b="1"/>
            </a:lvl4pPr>
            <a:lvl5pPr marL="1614099" indent="0">
              <a:buNone/>
              <a:defRPr sz="1412" b="1"/>
            </a:lvl5pPr>
            <a:lvl6pPr marL="2017624" indent="0">
              <a:buNone/>
              <a:defRPr sz="1412" b="1"/>
            </a:lvl6pPr>
            <a:lvl7pPr marL="2421148" indent="0">
              <a:buNone/>
              <a:defRPr sz="1412" b="1"/>
            </a:lvl7pPr>
            <a:lvl8pPr marL="2824673" indent="0">
              <a:buNone/>
              <a:defRPr sz="1412" b="1"/>
            </a:lvl8pPr>
            <a:lvl9pPr marL="3228198" indent="0">
              <a:buNone/>
              <a:defRPr sz="1412" b="1"/>
            </a:lvl9pPr>
          </a:lstStyle>
          <a:p>
            <a:pPr lvl="0"/>
            <a:r>
              <a:rPr lang="nl-NL" smtClean="0"/>
              <a:t>Klik om de tekststijl van het model te bewerken</a:t>
            </a:r>
          </a:p>
        </p:txBody>
      </p:sp>
      <p:sp>
        <p:nvSpPr>
          <p:cNvPr id="4" name="Tijdelijke aanduiding voor inhoud 3"/>
          <p:cNvSpPr>
            <a:spLocks noGrp="1"/>
          </p:cNvSpPr>
          <p:nvPr>
            <p:ph sz="half" idx="2"/>
          </p:nvPr>
        </p:nvSpPr>
        <p:spPr>
          <a:xfrm>
            <a:off x="456779" y="2174561"/>
            <a:ext cx="4040959" cy="3951557"/>
          </a:xfrm>
        </p:spPr>
        <p:txBody>
          <a:bodyPr/>
          <a:lstStyle>
            <a:lvl1pPr>
              <a:defRPr sz="2118"/>
            </a:lvl1pPr>
            <a:lvl2pPr>
              <a:defRPr sz="1765"/>
            </a:lvl2pPr>
            <a:lvl3pPr>
              <a:defRPr sz="1589"/>
            </a:lvl3pPr>
            <a:lvl4pPr>
              <a:defRPr sz="1412"/>
            </a:lvl4pPr>
            <a:lvl5pPr>
              <a:defRPr sz="1412"/>
            </a:lvl5pPr>
            <a:lvl6pPr>
              <a:defRPr sz="1412"/>
            </a:lvl6pPr>
            <a:lvl7pPr>
              <a:defRPr sz="1412"/>
            </a:lvl7pPr>
            <a:lvl8pPr>
              <a:defRPr sz="1412"/>
            </a:lvl8pPr>
            <a:lvl9pPr>
              <a:defRPr sz="1412"/>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GB"/>
          </a:p>
        </p:txBody>
      </p:sp>
      <p:sp>
        <p:nvSpPr>
          <p:cNvPr id="5" name="Tijdelijke aanduiding voor tekst 4"/>
          <p:cNvSpPr>
            <a:spLocks noGrp="1"/>
          </p:cNvSpPr>
          <p:nvPr>
            <p:ph type="body" sz="quarter" idx="3"/>
          </p:nvPr>
        </p:nvSpPr>
        <p:spPr>
          <a:xfrm>
            <a:off x="4644862" y="1534543"/>
            <a:ext cx="4042359" cy="640019"/>
          </a:xfrm>
        </p:spPr>
        <p:txBody>
          <a:bodyPr anchor="b"/>
          <a:lstStyle>
            <a:lvl1pPr marL="0" indent="0">
              <a:buNone/>
              <a:defRPr sz="2118" b="1"/>
            </a:lvl1pPr>
            <a:lvl2pPr marL="403525" indent="0">
              <a:buNone/>
              <a:defRPr sz="1765" b="1"/>
            </a:lvl2pPr>
            <a:lvl3pPr marL="807049" indent="0">
              <a:buNone/>
              <a:defRPr sz="1589" b="1"/>
            </a:lvl3pPr>
            <a:lvl4pPr marL="1210574" indent="0">
              <a:buNone/>
              <a:defRPr sz="1412" b="1"/>
            </a:lvl4pPr>
            <a:lvl5pPr marL="1614099" indent="0">
              <a:buNone/>
              <a:defRPr sz="1412" b="1"/>
            </a:lvl5pPr>
            <a:lvl6pPr marL="2017624" indent="0">
              <a:buNone/>
              <a:defRPr sz="1412" b="1"/>
            </a:lvl6pPr>
            <a:lvl7pPr marL="2421148" indent="0">
              <a:buNone/>
              <a:defRPr sz="1412" b="1"/>
            </a:lvl7pPr>
            <a:lvl8pPr marL="2824673" indent="0">
              <a:buNone/>
              <a:defRPr sz="1412" b="1"/>
            </a:lvl8pPr>
            <a:lvl9pPr marL="3228198" indent="0">
              <a:buNone/>
              <a:defRPr sz="1412" b="1"/>
            </a:lvl9pPr>
          </a:lstStyle>
          <a:p>
            <a:pPr lvl="0"/>
            <a:r>
              <a:rPr lang="nl-NL" smtClean="0"/>
              <a:t>Klik om de tekststijl van het model te bewerken</a:t>
            </a:r>
          </a:p>
        </p:txBody>
      </p:sp>
      <p:sp>
        <p:nvSpPr>
          <p:cNvPr id="6" name="Tijdelijke aanduiding voor inhoud 5"/>
          <p:cNvSpPr>
            <a:spLocks noGrp="1"/>
          </p:cNvSpPr>
          <p:nvPr>
            <p:ph sz="quarter" idx="4"/>
          </p:nvPr>
        </p:nvSpPr>
        <p:spPr>
          <a:xfrm>
            <a:off x="4644862" y="2174561"/>
            <a:ext cx="4042359" cy="3951557"/>
          </a:xfrm>
        </p:spPr>
        <p:txBody>
          <a:bodyPr/>
          <a:lstStyle>
            <a:lvl1pPr>
              <a:defRPr sz="2118"/>
            </a:lvl1pPr>
            <a:lvl2pPr>
              <a:defRPr sz="1765"/>
            </a:lvl2pPr>
            <a:lvl3pPr>
              <a:defRPr sz="1589"/>
            </a:lvl3pPr>
            <a:lvl4pPr>
              <a:defRPr sz="1412"/>
            </a:lvl4pPr>
            <a:lvl5pPr>
              <a:defRPr sz="1412"/>
            </a:lvl5pPr>
            <a:lvl6pPr>
              <a:defRPr sz="1412"/>
            </a:lvl6pPr>
            <a:lvl7pPr>
              <a:defRPr sz="1412"/>
            </a:lvl7pPr>
            <a:lvl8pPr>
              <a:defRPr sz="1412"/>
            </a:lvl8pPr>
            <a:lvl9pPr>
              <a:defRPr sz="1412"/>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r>
              <a:rPr lang="nl-NL" smtClean="0"/>
              <a:t>Brussels, 22 June 2009</a:t>
            </a:r>
            <a:endParaRPr lang="da-DK"/>
          </a:p>
        </p:txBody>
      </p:sp>
      <p:sp>
        <p:nvSpPr>
          <p:cNvPr id="9" name="Rectangle 6"/>
          <p:cNvSpPr>
            <a:spLocks noGrp="1" noChangeArrowheads="1"/>
          </p:cNvSpPr>
          <p:nvPr>
            <p:ph type="sldNum" sz="quarter" idx="12"/>
          </p:nvPr>
        </p:nvSpPr>
        <p:spPr>
          <a:ln/>
        </p:spPr>
        <p:txBody>
          <a:bodyPr/>
          <a:lstStyle>
            <a:lvl1pPr>
              <a:defRPr/>
            </a:lvl1pPr>
          </a:lstStyle>
          <a:p>
            <a:pPr>
              <a:defRPr/>
            </a:pPr>
            <a:fld id="{1438C234-F9B9-446F-886D-C8E0B0EC7135}" type="slidenum">
              <a:rPr lang="da-DK"/>
              <a:pPr>
                <a:defRPr/>
              </a:pPr>
              <a:t>‹#›</a:t>
            </a:fld>
            <a:endParaRPr lang="da-DK"/>
          </a:p>
        </p:txBody>
      </p:sp>
    </p:spTree>
    <p:extLst>
      <p:ext uri="{BB962C8B-B14F-4D97-AF65-F5344CB8AC3E}">
        <p14:creationId xmlns:p14="http://schemas.microsoft.com/office/powerpoint/2010/main" val="2926591327"/>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jpe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theme" Target="../theme/theme4.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slideLayout" Target="../slideLayouts/slideLayout16.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5" Type="http://schemas.openxmlformats.org/officeDocument/2006/relationships/image" Target="../media/image2.png"/><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nl-NL" smtClean="0"/>
              <a:t>Brussels, 22 June 2009</a:t>
            </a:r>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DB2D7A-6C56-4503-8B89-7A438E79CCA0}" type="slidenum">
              <a:rPr lang="nl-NL" smtClean="0"/>
              <a:t>‹#›</a:t>
            </a:fld>
            <a:endParaRPr lang="nl-NL"/>
          </a:p>
        </p:txBody>
      </p:sp>
    </p:spTree>
    <p:extLst>
      <p:ext uri="{BB962C8B-B14F-4D97-AF65-F5344CB8AC3E}">
        <p14:creationId xmlns:p14="http://schemas.microsoft.com/office/powerpoint/2010/main" val="583515945"/>
      </p:ext>
    </p:extLst>
  </p:cSld>
  <p:clrMap bg1="lt1" tx1="dk1" bg2="lt2" tx2="dk2" accent1="accent1" accent2="accent2" accent3="accent3" accent4="accent4" accent5="accent5" accent6="accent6" hlink="hlink" folHlink="folHlink"/>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6571" y="795130"/>
            <a:ext cx="7316881" cy="9577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83183" tIns="41591" rIns="83183" bIns="41591" numCol="1" anchor="ctr" anchorCtr="0" compatLnSpc="1">
            <a:prstTxWarp prst="textNoShape">
              <a:avLst/>
            </a:prstTxWarp>
          </a:bodyPr>
          <a:lstStyle/>
          <a:p>
            <a:pPr lvl="0"/>
            <a:r>
              <a:rPr lang="da-DK" altLang="nl-NL" smtClean="0"/>
              <a:t>Click to edit Master title style</a:t>
            </a:r>
          </a:p>
        </p:txBody>
      </p:sp>
      <p:sp>
        <p:nvSpPr>
          <p:cNvPr id="1027" name="Rectangle 3"/>
          <p:cNvSpPr>
            <a:spLocks noGrp="1" noChangeArrowheads="1"/>
          </p:cNvSpPr>
          <p:nvPr>
            <p:ph type="body" idx="1"/>
          </p:nvPr>
        </p:nvSpPr>
        <p:spPr bwMode="auto">
          <a:xfrm>
            <a:off x="686571" y="1980297"/>
            <a:ext cx="7316881" cy="411570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83183" tIns="41591" rIns="83183" bIns="41591" numCol="1" anchor="t" anchorCtr="0" compatLnSpc="1">
            <a:prstTxWarp prst="textNoShape">
              <a:avLst/>
            </a:prstTxWarp>
          </a:bodyPr>
          <a:lstStyle/>
          <a:p>
            <a:pPr lvl="0"/>
            <a:r>
              <a:rPr lang="da-DK" altLang="nl-NL" smtClean="0"/>
              <a:t>Click to edit Master text styles</a:t>
            </a:r>
          </a:p>
          <a:p>
            <a:pPr lvl="1"/>
            <a:r>
              <a:rPr lang="da-DK" altLang="nl-NL" smtClean="0"/>
              <a:t>Second level</a:t>
            </a:r>
          </a:p>
          <a:p>
            <a:pPr lvl="2"/>
            <a:r>
              <a:rPr lang="da-DK" altLang="nl-NL" smtClean="0"/>
              <a:t>Third level</a:t>
            </a:r>
          </a:p>
          <a:p>
            <a:pPr lvl="3"/>
            <a:r>
              <a:rPr lang="da-DK" altLang="nl-NL" smtClean="0"/>
              <a:t>Fourth level</a:t>
            </a:r>
          </a:p>
          <a:p>
            <a:pPr lvl="4"/>
            <a:r>
              <a:rPr lang="da-DK" altLang="nl-NL" smtClean="0"/>
              <a:t>Fifth level</a:t>
            </a:r>
          </a:p>
        </p:txBody>
      </p:sp>
      <p:sp>
        <p:nvSpPr>
          <p:cNvPr id="1028" name="Rectangle 4"/>
          <p:cNvSpPr>
            <a:spLocks noGrp="1" noChangeArrowheads="1"/>
          </p:cNvSpPr>
          <p:nvPr>
            <p:ph type="dt" sz="half" idx="2"/>
          </p:nvPr>
        </p:nvSpPr>
        <p:spPr bwMode="auto">
          <a:xfrm>
            <a:off x="686571" y="6297795"/>
            <a:ext cx="2272689" cy="4081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83183" tIns="41591" rIns="83183" bIns="41591" numCol="1" anchor="t" anchorCtr="0" compatLnSpc="1">
            <a:prstTxWarp prst="textNoShape">
              <a:avLst/>
            </a:prstTxWarp>
          </a:bodyPr>
          <a:lstStyle>
            <a:lvl1pPr>
              <a:defRPr sz="1300" b="0" i="0">
                <a:solidFill>
                  <a:srgbClr val="0099CC"/>
                </a:solidFill>
              </a:defRPr>
            </a:lvl1pPr>
          </a:lstStyle>
          <a:p>
            <a:endParaRPr lang="da-DK" altLang="nl-NL"/>
          </a:p>
        </p:txBody>
      </p:sp>
      <p:sp>
        <p:nvSpPr>
          <p:cNvPr id="1029" name="Rectangle 5"/>
          <p:cNvSpPr>
            <a:spLocks noGrp="1" noChangeArrowheads="1"/>
          </p:cNvSpPr>
          <p:nvPr>
            <p:ph type="ftr" sz="quarter" idx="3"/>
          </p:nvPr>
        </p:nvSpPr>
        <p:spPr bwMode="auto">
          <a:xfrm>
            <a:off x="3124598" y="6297795"/>
            <a:ext cx="3937272" cy="4081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83183" tIns="41591" rIns="83183" bIns="41591" numCol="1" anchor="t" anchorCtr="0" compatLnSpc="1">
            <a:prstTxWarp prst="textNoShape">
              <a:avLst/>
            </a:prstTxWarp>
          </a:bodyPr>
          <a:lstStyle>
            <a:lvl1pPr algn="ctr">
              <a:defRPr sz="1300" b="0" i="0">
                <a:solidFill>
                  <a:srgbClr val="0099CC"/>
                </a:solidFill>
              </a:defRPr>
            </a:lvl1pPr>
          </a:lstStyle>
          <a:p>
            <a:r>
              <a:rPr lang="da-DK" altLang="nl-NL" smtClean="0"/>
              <a:t>Brussels, 22 June 2009</a:t>
            </a:r>
            <a:endParaRPr lang="da-DK" altLang="nl-NL"/>
          </a:p>
        </p:txBody>
      </p:sp>
      <p:sp>
        <p:nvSpPr>
          <p:cNvPr id="1030" name="Rectangle 6"/>
          <p:cNvSpPr>
            <a:spLocks noGrp="1" noChangeArrowheads="1"/>
          </p:cNvSpPr>
          <p:nvPr>
            <p:ph type="sldNum" sz="quarter" idx="4"/>
          </p:nvPr>
        </p:nvSpPr>
        <p:spPr bwMode="auto">
          <a:xfrm>
            <a:off x="7129125" y="6297795"/>
            <a:ext cx="874327" cy="4081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83183" tIns="41591" rIns="83183" bIns="41591" numCol="1" anchor="t" anchorCtr="0" compatLnSpc="1">
            <a:prstTxWarp prst="textNoShape">
              <a:avLst/>
            </a:prstTxWarp>
          </a:bodyPr>
          <a:lstStyle>
            <a:lvl1pPr algn="r">
              <a:defRPr sz="1300" b="0" i="0">
                <a:solidFill>
                  <a:srgbClr val="0099CC"/>
                </a:solidFill>
              </a:defRPr>
            </a:lvl1pPr>
          </a:lstStyle>
          <a:p>
            <a:fld id="{E4437618-E6C6-406A-A92D-F395436B65FE}" type="slidenum">
              <a:rPr lang="da-DK" altLang="nl-NL"/>
              <a:pPr/>
              <a:t>‹#›</a:t>
            </a:fld>
            <a:endParaRPr lang="da-DK" altLang="nl-NL"/>
          </a:p>
        </p:txBody>
      </p:sp>
      <p:pic>
        <p:nvPicPr>
          <p:cNvPr id="1031" name="Picture 7" descr="KE banner no words"/>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8413994" y="0"/>
            <a:ext cx="730006" cy="685800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1" y="0"/>
            <a:ext cx="2838759" cy="9020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9212847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91" r:id="rId3"/>
  </p:sldLayoutIdLst>
  <p:hf hdr="0" ftr="0" dt="0"/>
  <p:txStyles>
    <p:titleStyle>
      <a:lvl1pPr algn="l" rtl="0" fontAlgn="base">
        <a:spcBef>
          <a:spcPct val="0"/>
        </a:spcBef>
        <a:spcAft>
          <a:spcPct val="0"/>
        </a:spcAft>
        <a:defRPr sz="2900">
          <a:solidFill>
            <a:srgbClr val="006699"/>
          </a:solidFill>
          <a:latin typeface="+mj-lt"/>
          <a:ea typeface="+mj-ea"/>
          <a:cs typeface="+mj-cs"/>
        </a:defRPr>
      </a:lvl1pPr>
      <a:lvl2pPr algn="l" rtl="0" fontAlgn="base">
        <a:spcBef>
          <a:spcPct val="0"/>
        </a:spcBef>
        <a:spcAft>
          <a:spcPct val="0"/>
        </a:spcAft>
        <a:defRPr sz="2900">
          <a:solidFill>
            <a:srgbClr val="006699"/>
          </a:solidFill>
          <a:latin typeface="Arial" pitchFamily="34" charset="0"/>
          <a:ea typeface="ＭＳ Ｐゴシック" pitchFamily="34" charset="-128"/>
        </a:defRPr>
      </a:lvl2pPr>
      <a:lvl3pPr algn="l" rtl="0" fontAlgn="base">
        <a:spcBef>
          <a:spcPct val="0"/>
        </a:spcBef>
        <a:spcAft>
          <a:spcPct val="0"/>
        </a:spcAft>
        <a:defRPr sz="2900">
          <a:solidFill>
            <a:srgbClr val="006699"/>
          </a:solidFill>
          <a:latin typeface="Arial" pitchFamily="34" charset="0"/>
          <a:ea typeface="ＭＳ Ｐゴシック" pitchFamily="34" charset="-128"/>
        </a:defRPr>
      </a:lvl3pPr>
      <a:lvl4pPr algn="l" rtl="0" fontAlgn="base">
        <a:spcBef>
          <a:spcPct val="0"/>
        </a:spcBef>
        <a:spcAft>
          <a:spcPct val="0"/>
        </a:spcAft>
        <a:defRPr sz="2900">
          <a:solidFill>
            <a:srgbClr val="006699"/>
          </a:solidFill>
          <a:latin typeface="Arial" pitchFamily="34" charset="0"/>
          <a:ea typeface="ＭＳ Ｐゴシック" pitchFamily="34" charset="-128"/>
        </a:defRPr>
      </a:lvl4pPr>
      <a:lvl5pPr algn="l" rtl="0" fontAlgn="base">
        <a:spcBef>
          <a:spcPct val="0"/>
        </a:spcBef>
        <a:spcAft>
          <a:spcPct val="0"/>
        </a:spcAft>
        <a:defRPr sz="2900">
          <a:solidFill>
            <a:srgbClr val="006699"/>
          </a:solidFill>
          <a:latin typeface="Arial" pitchFamily="34" charset="0"/>
          <a:ea typeface="ＭＳ Ｐゴシック" pitchFamily="34" charset="-128"/>
        </a:defRPr>
      </a:lvl5pPr>
      <a:lvl6pPr marL="415915" algn="l" rtl="0" fontAlgn="base">
        <a:spcBef>
          <a:spcPct val="0"/>
        </a:spcBef>
        <a:spcAft>
          <a:spcPct val="0"/>
        </a:spcAft>
        <a:defRPr sz="2900">
          <a:solidFill>
            <a:srgbClr val="006699"/>
          </a:solidFill>
          <a:latin typeface="Arial" pitchFamily="34" charset="0"/>
          <a:ea typeface="ＭＳ Ｐゴシック" pitchFamily="34" charset="-128"/>
        </a:defRPr>
      </a:lvl6pPr>
      <a:lvl7pPr marL="831830" algn="l" rtl="0" fontAlgn="base">
        <a:spcBef>
          <a:spcPct val="0"/>
        </a:spcBef>
        <a:spcAft>
          <a:spcPct val="0"/>
        </a:spcAft>
        <a:defRPr sz="2900">
          <a:solidFill>
            <a:srgbClr val="006699"/>
          </a:solidFill>
          <a:latin typeface="Arial" pitchFamily="34" charset="0"/>
          <a:ea typeface="ＭＳ Ｐゴシック" pitchFamily="34" charset="-128"/>
        </a:defRPr>
      </a:lvl7pPr>
      <a:lvl8pPr marL="1247745" algn="l" rtl="0" fontAlgn="base">
        <a:spcBef>
          <a:spcPct val="0"/>
        </a:spcBef>
        <a:spcAft>
          <a:spcPct val="0"/>
        </a:spcAft>
        <a:defRPr sz="2900">
          <a:solidFill>
            <a:srgbClr val="006699"/>
          </a:solidFill>
          <a:latin typeface="Arial" pitchFamily="34" charset="0"/>
          <a:ea typeface="ＭＳ Ｐゴシック" pitchFamily="34" charset="-128"/>
        </a:defRPr>
      </a:lvl8pPr>
      <a:lvl9pPr marL="1663659" algn="l" rtl="0" fontAlgn="base">
        <a:spcBef>
          <a:spcPct val="0"/>
        </a:spcBef>
        <a:spcAft>
          <a:spcPct val="0"/>
        </a:spcAft>
        <a:defRPr sz="2900">
          <a:solidFill>
            <a:srgbClr val="006699"/>
          </a:solidFill>
          <a:latin typeface="Arial" pitchFamily="34" charset="0"/>
          <a:ea typeface="ＭＳ Ｐゴシック" pitchFamily="34" charset="-128"/>
        </a:defRPr>
      </a:lvl9pPr>
    </p:titleStyle>
    <p:bodyStyle>
      <a:lvl1pPr marL="311936" indent="-311936" algn="l" rtl="0" fontAlgn="base">
        <a:spcBef>
          <a:spcPct val="20000"/>
        </a:spcBef>
        <a:spcAft>
          <a:spcPct val="0"/>
        </a:spcAft>
        <a:buChar char="•"/>
        <a:defRPr sz="1800">
          <a:solidFill>
            <a:srgbClr val="006699"/>
          </a:solidFill>
          <a:latin typeface="+mn-lt"/>
          <a:ea typeface="+mn-ea"/>
          <a:cs typeface="+mn-cs"/>
        </a:defRPr>
      </a:lvl1pPr>
      <a:lvl2pPr marL="675862" indent="-259947" algn="l" rtl="0" fontAlgn="base">
        <a:spcBef>
          <a:spcPct val="20000"/>
        </a:spcBef>
        <a:spcAft>
          <a:spcPct val="0"/>
        </a:spcAft>
        <a:buChar char="–"/>
        <a:defRPr sz="1800">
          <a:solidFill>
            <a:srgbClr val="006699"/>
          </a:solidFill>
          <a:latin typeface="+mn-lt"/>
          <a:ea typeface="+mn-ea"/>
        </a:defRPr>
      </a:lvl2pPr>
      <a:lvl3pPr marL="1039787" indent="-207957" algn="l" rtl="0" fontAlgn="base">
        <a:spcBef>
          <a:spcPct val="20000"/>
        </a:spcBef>
        <a:spcAft>
          <a:spcPct val="0"/>
        </a:spcAft>
        <a:buChar char="•"/>
        <a:defRPr sz="1800">
          <a:solidFill>
            <a:srgbClr val="006699"/>
          </a:solidFill>
          <a:latin typeface="+mn-lt"/>
          <a:ea typeface="+mn-ea"/>
        </a:defRPr>
      </a:lvl3pPr>
      <a:lvl4pPr marL="1455702" indent="-207957" algn="l" rtl="0" fontAlgn="base">
        <a:spcBef>
          <a:spcPct val="20000"/>
        </a:spcBef>
        <a:spcAft>
          <a:spcPct val="0"/>
        </a:spcAft>
        <a:buChar char="–"/>
        <a:defRPr sz="1800">
          <a:solidFill>
            <a:srgbClr val="006699"/>
          </a:solidFill>
          <a:latin typeface="+mn-lt"/>
          <a:ea typeface="+mn-ea"/>
        </a:defRPr>
      </a:lvl4pPr>
      <a:lvl5pPr marL="1871617" indent="-207957" algn="l" rtl="0" fontAlgn="base">
        <a:spcBef>
          <a:spcPct val="20000"/>
        </a:spcBef>
        <a:spcAft>
          <a:spcPct val="0"/>
        </a:spcAft>
        <a:buChar char="»"/>
        <a:defRPr sz="1800">
          <a:solidFill>
            <a:srgbClr val="006699"/>
          </a:solidFill>
          <a:latin typeface="+mn-lt"/>
          <a:ea typeface="+mn-ea"/>
        </a:defRPr>
      </a:lvl5pPr>
      <a:lvl6pPr marL="2287532" indent="-207957" algn="l" rtl="0" fontAlgn="base">
        <a:spcBef>
          <a:spcPct val="20000"/>
        </a:spcBef>
        <a:spcAft>
          <a:spcPct val="0"/>
        </a:spcAft>
        <a:buChar char="»"/>
        <a:defRPr sz="1800">
          <a:solidFill>
            <a:srgbClr val="006699"/>
          </a:solidFill>
          <a:latin typeface="+mn-lt"/>
          <a:ea typeface="+mn-ea"/>
        </a:defRPr>
      </a:lvl6pPr>
      <a:lvl7pPr marL="2703446" indent="-207957" algn="l" rtl="0" fontAlgn="base">
        <a:spcBef>
          <a:spcPct val="20000"/>
        </a:spcBef>
        <a:spcAft>
          <a:spcPct val="0"/>
        </a:spcAft>
        <a:buChar char="»"/>
        <a:defRPr sz="1800">
          <a:solidFill>
            <a:srgbClr val="006699"/>
          </a:solidFill>
          <a:latin typeface="+mn-lt"/>
          <a:ea typeface="+mn-ea"/>
        </a:defRPr>
      </a:lvl7pPr>
      <a:lvl8pPr marL="3119361" indent="-207957" algn="l" rtl="0" fontAlgn="base">
        <a:spcBef>
          <a:spcPct val="20000"/>
        </a:spcBef>
        <a:spcAft>
          <a:spcPct val="0"/>
        </a:spcAft>
        <a:buChar char="»"/>
        <a:defRPr sz="1800">
          <a:solidFill>
            <a:srgbClr val="006699"/>
          </a:solidFill>
          <a:latin typeface="+mn-lt"/>
          <a:ea typeface="+mn-ea"/>
        </a:defRPr>
      </a:lvl8pPr>
      <a:lvl9pPr marL="3535276" indent="-207957" algn="l" rtl="0" fontAlgn="base">
        <a:spcBef>
          <a:spcPct val="20000"/>
        </a:spcBef>
        <a:spcAft>
          <a:spcPct val="0"/>
        </a:spcAft>
        <a:buChar char="»"/>
        <a:defRPr sz="1800">
          <a:solidFill>
            <a:srgbClr val="006699"/>
          </a:solidFill>
          <a:latin typeface="+mn-lt"/>
          <a:ea typeface="+mn-ea"/>
        </a:defRPr>
      </a:lvl9pPr>
    </p:bodyStyle>
    <p:otherStyle>
      <a:defPPr>
        <a:defRPr lang="nl-NL"/>
      </a:defPPr>
      <a:lvl1pPr marL="0" algn="l" defTabSz="831830" rtl="0" eaLnBrk="1" latinLnBrk="0" hangingPunct="1">
        <a:defRPr sz="1600" kern="1200">
          <a:solidFill>
            <a:schemeClr val="tx1"/>
          </a:solidFill>
          <a:latin typeface="+mn-lt"/>
          <a:ea typeface="+mn-ea"/>
          <a:cs typeface="+mn-cs"/>
        </a:defRPr>
      </a:lvl1pPr>
      <a:lvl2pPr marL="415915" algn="l" defTabSz="831830" rtl="0" eaLnBrk="1" latinLnBrk="0" hangingPunct="1">
        <a:defRPr sz="1600" kern="1200">
          <a:solidFill>
            <a:schemeClr val="tx1"/>
          </a:solidFill>
          <a:latin typeface="+mn-lt"/>
          <a:ea typeface="+mn-ea"/>
          <a:cs typeface="+mn-cs"/>
        </a:defRPr>
      </a:lvl2pPr>
      <a:lvl3pPr marL="831830" algn="l" defTabSz="831830" rtl="0" eaLnBrk="1" latinLnBrk="0" hangingPunct="1">
        <a:defRPr sz="1600" kern="1200">
          <a:solidFill>
            <a:schemeClr val="tx1"/>
          </a:solidFill>
          <a:latin typeface="+mn-lt"/>
          <a:ea typeface="+mn-ea"/>
          <a:cs typeface="+mn-cs"/>
        </a:defRPr>
      </a:lvl3pPr>
      <a:lvl4pPr marL="1247745" algn="l" defTabSz="831830" rtl="0" eaLnBrk="1" latinLnBrk="0" hangingPunct="1">
        <a:defRPr sz="1600" kern="1200">
          <a:solidFill>
            <a:schemeClr val="tx1"/>
          </a:solidFill>
          <a:latin typeface="+mn-lt"/>
          <a:ea typeface="+mn-ea"/>
          <a:cs typeface="+mn-cs"/>
        </a:defRPr>
      </a:lvl4pPr>
      <a:lvl5pPr marL="1663659" algn="l" defTabSz="831830" rtl="0" eaLnBrk="1" latinLnBrk="0" hangingPunct="1">
        <a:defRPr sz="1600" kern="1200">
          <a:solidFill>
            <a:schemeClr val="tx1"/>
          </a:solidFill>
          <a:latin typeface="+mn-lt"/>
          <a:ea typeface="+mn-ea"/>
          <a:cs typeface="+mn-cs"/>
        </a:defRPr>
      </a:lvl5pPr>
      <a:lvl6pPr marL="2079574" algn="l" defTabSz="831830" rtl="0" eaLnBrk="1" latinLnBrk="0" hangingPunct="1">
        <a:defRPr sz="1600" kern="1200">
          <a:solidFill>
            <a:schemeClr val="tx1"/>
          </a:solidFill>
          <a:latin typeface="+mn-lt"/>
          <a:ea typeface="+mn-ea"/>
          <a:cs typeface="+mn-cs"/>
        </a:defRPr>
      </a:lvl6pPr>
      <a:lvl7pPr marL="2495489" algn="l" defTabSz="831830" rtl="0" eaLnBrk="1" latinLnBrk="0" hangingPunct="1">
        <a:defRPr sz="1600" kern="1200">
          <a:solidFill>
            <a:schemeClr val="tx1"/>
          </a:solidFill>
          <a:latin typeface="+mn-lt"/>
          <a:ea typeface="+mn-ea"/>
          <a:cs typeface="+mn-cs"/>
        </a:defRPr>
      </a:lvl7pPr>
      <a:lvl8pPr marL="2911404" algn="l" defTabSz="831830" rtl="0" eaLnBrk="1" latinLnBrk="0" hangingPunct="1">
        <a:defRPr sz="1600" kern="1200">
          <a:solidFill>
            <a:schemeClr val="tx1"/>
          </a:solidFill>
          <a:latin typeface="+mn-lt"/>
          <a:ea typeface="+mn-ea"/>
          <a:cs typeface="+mn-cs"/>
        </a:defRPr>
      </a:lvl8pPr>
      <a:lvl9pPr marL="3327319" algn="l" defTabSz="831830" rtl="0" eaLnBrk="1" latinLnBrk="0" hangingPunct="1">
        <a:defRPr sz="16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6571" y="795130"/>
            <a:ext cx="7316881" cy="9577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83183" tIns="41591" rIns="83183" bIns="41591" numCol="1" anchor="ctr" anchorCtr="0" compatLnSpc="1">
            <a:prstTxWarp prst="textNoShape">
              <a:avLst/>
            </a:prstTxWarp>
          </a:bodyPr>
          <a:lstStyle/>
          <a:p>
            <a:pPr lvl="0"/>
            <a:r>
              <a:rPr lang="da-DK" altLang="nl-NL" smtClean="0"/>
              <a:t>Click to edit Master title style</a:t>
            </a:r>
          </a:p>
        </p:txBody>
      </p:sp>
      <p:sp>
        <p:nvSpPr>
          <p:cNvPr id="1027" name="Rectangle 3"/>
          <p:cNvSpPr>
            <a:spLocks noGrp="1" noChangeArrowheads="1"/>
          </p:cNvSpPr>
          <p:nvPr>
            <p:ph type="body" idx="1"/>
          </p:nvPr>
        </p:nvSpPr>
        <p:spPr bwMode="auto">
          <a:xfrm>
            <a:off x="686571" y="1980297"/>
            <a:ext cx="7316881" cy="411570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83183" tIns="41591" rIns="83183" bIns="41591" numCol="1" anchor="t" anchorCtr="0" compatLnSpc="1">
            <a:prstTxWarp prst="textNoShape">
              <a:avLst/>
            </a:prstTxWarp>
          </a:bodyPr>
          <a:lstStyle/>
          <a:p>
            <a:pPr lvl="0"/>
            <a:r>
              <a:rPr lang="da-DK" altLang="nl-NL" smtClean="0"/>
              <a:t>Click to edit Master text styles</a:t>
            </a:r>
          </a:p>
          <a:p>
            <a:pPr lvl="1"/>
            <a:r>
              <a:rPr lang="da-DK" altLang="nl-NL" smtClean="0"/>
              <a:t>Second level</a:t>
            </a:r>
          </a:p>
          <a:p>
            <a:pPr lvl="2"/>
            <a:r>
              <a:rPr lang="da-DK" altLang="nl-NL" smtClean="0"/>
              <a:t>Third level</a:t>
            </a:r>
          </a:p>
          <a:p>
            <a:pPr lvl="3"/>
            <a:r>
              <a:rPr lang="da-DK" altLang="nl-NL" smtClean="0"/>
              <a:t>Fourth level</a:t>
            </a:r>
          </a:p>
          <a:p>
            <a:pPr lvl="4"/>
            <a:r>
              <a:rPr lang="da-DK" altLang="nl-NL" smtClean="0"/>
              <a:t>Fifth level</a:t>
            </a:r>
          </a:p>
        </p:txBody>
      </p:sp>
      <p:sp>
        <p:nvSpPr>
          <p:cNvPr id="1028" name="Rectangle 4"/>
          <p:cNvSpPr>
            <a:spLocks noGrp="1" noChangeArrowheads="1"/>
          </p:cNvSpPr>
          <p:nvPr>
            <p:ph type="dt" sz="half" idx="2"/>
          </p:nvPr>
        </p:nvSpPr>
        <p:spPr bwMode="auto">
          <a:xfrm>
            <a:off x="686571" y="6297795"/>
            <a:ext cx="2272689" cy="4081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83183" tIns="41591" rIns="83183" bIns="41591" numCol="1" anchor="t" anchorCtr="0" compatLnSpc="1">
            <a:prstTxWarp prst="textNoShape">
              <a:avLst/>
            </a:prstTxWarp>
          </a:bodyPr>
          <a:lstStyle>
            <a:lvl1pPr>
              <a:defRPr sz="1300" b="0" i="0">
                <a:solidFill>
                  <a:srgbClr val="0099CC"/>
                </a:solidFill>
              </a:defRPr>
            </a:lvl1pPr>
          </a:lstStyle>
          <a:p>
            <a:endParaRPr lang="da-DK" altLang="nl-NL"/>
          </a:p>
        </p:txBody>
      </p:sp>
      <p:sp>
        <p:nvSpPr>
          <p:cNvPr id="1029" name="Rectangle 5"/>
          <p:cNvSpPr>
            <a:spLocks noGrp="1" noChangeArrowheads="1"/>
          </p:cNvSpPr>
          <p:nvPr>
            <p:ph type="ftr" sz="quarter" idx="3"/>
          </p:nvPr>
        </p:nvSpPr>
        <p:spPr bwMode="auto">
          <a:xfrm>
            <a:off x="3124598" y="6297795"/>
            <a:ext cx="3937272" cy="4081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83183" tIns="41591" rIns="83183" bIns="41591" numCol="1" anchor="t" anchorCtr="0" compatLnSpc="1">
            <a:prstTxWarp prst="textNoShape">
              <a:avLst/>
            </a:prstTxWarp>
          </a:bodyPr>
          <a:lstStyle>
            <a:lvl1pPr algn="ctr">
              <a:defRPr sz="1300" b="0" i="0">
                <a:solidFill>
                  <a:srgbClr val="0099CC"/>
                </a:solidFill>
              </a:defRPr>
            </a:lvl1pPr>
          </a:lstStyle>
          <a:p>
            <a:r>
              <a:rPr lang="da-DK" altLang="nl-NL" smtClean="0"/>
              <a:t>Brussels, 22 June 2009</a:t>
            </a:r>
            <a:endParaRPr lang="da-DK" altLang="nl-NL"/>
          </a:p>
        </p:txBody>
      </p:sp>
      <p:sp>
        <p:nvSpPr>
          <p:cNvPr id="1030" name="Rectangle 6"/>
          <p:cNvSpPr>
            <a:spLocks noGrp="1" noChangeArrowheads="1"/>
          </p:cNvSpPr>
          <p:nvPr>
            <p:ph type="sldNum" sz="quarter" idx="4"/>
          </p:nvPr>
        </p:nvSpPr>
        <p:spPr bwMode="auto">
          <a:xfrm>
            <a:off x="7129125" y="6297795"/>
            <a:ext cx="874327" cy="4081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83183" tIns="41591" rIns="83183" bIns="41591" numCol="1" anchor="t" anchorCtr="0" compatLnSpc="1">
            <a:prstTxWarp prst="textNoShape">
              <a:avLst/>
            </a:prstTxWarp>
          </a:bodyPr>
          <a:lstStyle>
            <a:lvl1pPr algn="r">
              <a:defRPr sz="1300" b="0" i="0">
                <a:solidFill>
                  <a:srgbClr val="0099CC"/>
                </a:solidFill>
              </a:defRPr>
            </a:lvl1pPr>
          </a:lstStyle>
          <a:p>
            <a:fld id="{E4437618-E6C6-406A-A92D-F395436B65FE}" type="slidenum">
              <a:rPr lang="da-DK" altLang="nl-NL"/>
              <a:pPr/>
              <a:t>‹#›</a:t>
            </a:fld>
            <a:endParaRPr lang="da-DK" altLang="nl-NL"/>
          </a:p>
        </p:txBody>
      </p:sp>
      <p:pic>
        <p:nvPicPr>
          <p:cNvPr id="1031" name="Picture 7" descr="KE banner no words"/>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413994" y="0"/>
            <a:ext cx="730006"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48040782"/>
      </p:ext>
    </p:extLst>
  </p:cSld>
  <p:clrMap bg1="lt1" tx1="dk1" bg2="lt2" tx2="dk2" accent1="accent1" accent2="accent2" accent3="accent3" accent4="accent4" accent5="accent5" accent6="accent6" hlink="hlink" folHlink="folHlink"/>
  <p:sldLayoutIdLst>
    <p:sldLayoutId id="2147483695" r:id="rId1"/>
  </p:sldLayoutIdLst>
  <p:hf hdr="0" ftr="0" dt="0"/>
  <p:txStyles>
    <p:titleStyle>
      <a:lvl1pPr algn="l" rtl="0" fontAlgn="base">
        <a:spcBef>
          <a:spcPct val="0"/>
        </a:spcBef>
        <a:spcAft>
          <a:spcPct val="0"/>
        </a:spcAft>
        <a:defRPr sz="2900">
          <a:solidFill>
            <a:srgbClr val="006699"/>
          </a:solidFill>
          <a:latin typeface="+mj-lt"/>
          <a:ea typeface="+mj-ea"/>
          <a:cs typeface="+mj-cs"/>
        </a:defRPr>
      </a:lvl1pPr>
      <a:lvl2pPr algn="l" rtl="0" fontAlgn="base">
        <a:spcBef>
          <a:spcPct val="0"/>
        </a:spcBef>
        <a:spcAft>
          <a:spcPct val="0"/>
        </a:spcAft>
        <a:defRPr sz="2900">
          <a:solidFill>
            <a:srgbClr val="006699"/>
          </a:solidFill>
          <a:latin typeface="Arial" pitchFamily="34" charset="0"/>
          <a:ea typeface="ＭＳ Ｐゴシック" pitchFamily="34" charset="-128"/>
        </a:defRPr>
      </a:lvl2pPr>
      <a:lvl3pPr algn="l" rtl="0" fontAlgn="base">
        <a:spcBef>
          <a:spcPct val="0"/>
        </a:spcBef>
        <a:spcAft>
          <a:spcPct val="0"/>
        </a:spcAft>
        <a:defRPr sz="2900">
          <a:solidFill>
            <a:srgbClr val="006699"/>
          </a:solidFill>
          <a:latin typeface="Arial" pitchFamily="34" charset="0"/>
          <a:ea typeface="ＭＳ Ｐゴシック" pitchFamily="34" charset="-128"/>
        </a:defRPr>
      </a:lvl3pPr>
      <a:lvl4pPr algn="l" rtl="0" fontAlgn="base">
        <a:spcBef>
          <a:spcPct val="0"/>
        </a:spcBef>
        <a:spcAft>
          <a:spcPct val="0"/>
        </a:spcAft>
        <a:defRPr sz="2900">
          <a:solidFill>
            <a:srgbClr val="006699"/>
          </a:solidFill>
          <a:latin typeface="Arial" pitchFamily="34" charset="0"/>
          <a:ea typeface="ＭＳ Ｐゴシック" pitchFamily="34" charset="-128"/>
        </a:defRPr>
      </a:lvl4pPr>
      <a:lvl5pPr algn="l" rtl="0" fontAlgn="base">
        <a:spcBef>
          <a:spcPct val="0"/>
        </a:spcBef>
        <a:spcAft>
          <a:spcPct val="0"/>
        </a:spcAft>
        <a:defRPr sz="2900">
          <a:solidFill>
            <a:srgbClr val="006699"/>
          </a:solidFill>
          <a:latin typeface="Arial" pitchFamily="34" charset="0"/>
          <a:ea typeface="ＭＳ Ｐゴシック" pitchFamily="34" charset="-128"/>
        </a:defRPr>
      </a:lvl5pPr>
      <a:lvl6pPr marL="415915" algn="l" rtl="0" fontAlgn="base">
        <a:spcBef>
          <a:spcPct val="0"/>
        </a:spcBef>
        <a:spcAft>
          <a:spcPct val="0"/>
        </a:spcAft>
        <a:defRPr sz="2900">
          <a:solidFill>
            <a:srgbClr val="006699"/>
          </a:solidFill>
          <a:latin typeface="Arial" pitchFamily="34" charset="0"/>
          <a:ea typeface="ＭＳ Ｐゴシック" pitchFamily="34" charset="-128"/>
        </a:defRPr>
      </a:lvl6pPr>
      <a:lvl7pPr marL="831830" algn="l" rtl="0" fontAlgn="base">
        <a:spcBef>
          <a:spcPct val="0"/>
        </a:spcBef>
        <a:spcAft>
          <a:spcPct val="0"/>
        </a:spcAft>
        <a:defRPr sz="2900">
          <a:solidFill>
            <a:srgbClr val="006699"/>
          </a:solidFill>
          <a:latin typeface="Arial" pitchFamily="34" charset="0"/>
          <a:ea typeface="ＭＳ Ｐゴシック" pitchFamily="34" charset="-128"/>
        </a:defRPr>
      </a:lvl7pPr>
      <a:lvl8pPr marL="1247745" algn="l" rtl="0" fontAlgn="base">
        <a:spcBef>
          <a:spcPct val="0"/>
        </a:spcBef>
        <a:spcAft>
          <a:spcPct val="0"/>
        </a:spcAft>
        <a:defRPr sz="2900">
          <a:solidFill>
            <a:srgbClr val="006699"/>
          </a:solidFill>
          <a:latin typeface="Arial" pitchFamily="34" charset="0"/>
          <a:ea typeface="ＭＳ Ｐゴシック" pitchFamily="34" charset="-128"/>
        </a:defRPr>
      </a:lvl8pPr>
      <a:lvl9pPr marL="1663659" algn="l" rtl="0" fontAlgn="base">
        <a:spcBef>
          <a:spcPct val="0"/>
        </a:spcBef>
        <a:spcAft>
          <a:spcPct val="0"/>
        </a:spcAft>
        <a:defRPr sz="2900">
          <a:solidFill>
            <a:srgbClr val="006699"/>
          </a:solidFill>
          <a:latin typeface="Arial" pitchFamily="34" charset="0"/>
          <a:ea typeface="ＭＳ Ｐゴシック" pitchFamily="34" charset="-128"/>
        </a:defRPr>
      </a:lvl9pPr>
    </p:titleStyle>
    <p:bodyStyle>
      <a:lvl1pPr marL="311936" indent="-311936" algn="l" rtl="0" fontAlgn="base">
        <a:spcBef>
          <a:spcPct val="20000"/>
        </a:spcBef>
        <a:spcAft>
          <a:spcPct val="0"/>
        </a:spcAft>
        <a:buChar char="•"/>
        <a:defRPr sz="1800">
          <a:solidFill>
            <a:srgbClr val="006699"/>
          </a:solidFill>
          <a:latin typeface="+mn-lt"/>
          <a:ea typeface="+mn-ea"/>
          <a:cs typeface="+mn-cs"/>
        </a:defRPr>
      </a:lvl1pPr>
      <a:lvl2pPr marL="675862" indent="-259947" algn="l" rtl="0" fontAlgn="base">
        <a:spcBef>
          <a:spcPct val="20000"/>
        </a:spcBef>
        <a:spcAft>
          <a:spcPct val="0"/>
        </a:spcAft>
        <a:buChar char="–"/>
        <a:defRPr sz="1800">
          <a:solidFill>
            <a:srgbClr val="006699"/>
          </a:solidFill>
          <a:latin typeface="+mn-lt"/>
          <a:ea typeface="+mn-ea"/>
        </a:defRPr>
      </a:lvl2pPr>
      <a:lvl3pPr marL="1039787" indent="-207957" algn="l" rtl="0" fontAlgn="base">
        <a:spcBef>
          <a:spcPct val="20000"/>
        </a:spcBef>
        <a:spcAft>
          <a:spcPct val="0"/>
        </a:spcAft>
        <a:buChar char="•"/>
        <a:defRPr sz="1800">
          <a:solidFill>
            <a:srgbClr val="006699"/>
          </a:solidFill>
          <a:latin typeface="+mn-lt"/>
          <a:ea typeface="+mn-ea"/>
        </a:defRPr>
      </a:lvl3pPr>
      <a:lvl4pPr marL="1455702" indent="-207957" algn="l" rtl="0" fontAlgn="base">
        <a:spcBef>
          <a:spcPct val="20000"/>
        </a:spcBef>
        <a:spcAft>
          <a:spcPct val="0"/>
        </a:spcAft>
        <a:buChar char="–"/>
        <a:defRPr sz="1800">
          <a:solidFill>
            <a:srgbClr val="006699"/>
          </a:solidFill>
          <a:latin typeface="+mn-lt"/>
          <a:ea typeface="+mn-ea"/>
        </a:defRPr>
      </a:lvl4pPr>
      <a:lvl5pPr marL="1871617" indent="-207957" algn="l" rtl="0" fontAlgn="base">
        <a:spcBef>
          <a:spcPct val="20000"/>
        </a:spcBef>
        <a:spcAft>
          <a:spcPct val="0"/>
        </a:spcAft>
        <a:buChar char="»"/>
        <a:defRPr sz="1800">
          <a:solidFill>
            <a:srgbClr val="006699"/>
          </a:solidFill>
          <a:latin typeface="+mn-lt"/>
          <a:ea typeface="+mn-ea"/>
        </a:defRPr>
      </a:lvl5pPr>
      <a:lvl6pPr marL="2287532" indent="-207957" algn="l" rtl="0" fontAlgn="base">
        <a:spcBef>
          <a:spcPct val="20000"/>
        </a:spcBef>
        <a:spcAft>
          <a:spcPct val="0"/>
        </a:spcAft>
        <a:buChar char="»"/>
        <a:defRPr sz="1800">
          <a:solidFill>
            <a:srgbClr val="006699"/>
          </a:solidFill>
          <a:latin typeface="+mn-lt"/>
          <a:ea typeface="+mn-ea"/>
        </a:defRPr>
      </a:lvl6pPr>
      <a:lvl7pPr marL="2703446" indent="-207957" algn="l" rtl="0" fontAlgn="base">
        <a:spcBef>
          <a:spcPct val="20000"/>
        </a:spcBef>
        <a:spcAft>
          <a:spcPct val="0"/>
        </a:spcAft>
        <a:buChar char="»"/>
        <a:defRPr sz="1800">
          <a:solidFill>
            <a:srgbClr val="006699"/>
          </a:solidFill>
          <a:latin typeface="+mn-lt"/>
          <a:ea typeface="+mn-ea"/>
        </a:defRPr>
      </a:lvl7pPr>
      <a:lvl8pPr marL="3119361" indent="-207957" algn="l" rtl="0" fontAlgn="base">
        <a:spcBef>
          <a:spcPct val="20000"/>
        </a:spcBef>
        <a:spcAft>
          <a:spcPct val="0"/>
        </a:spcAft>
        <a:buChar char="»"/>
        <a:defRPr sz="1800">
          <a:solidFill>
            <a:srgbClr val="006699"/>
          </a:solidFill>
          <a:latin typeface="+mn-lt"/>
          <a:ea typeface="+mn-ea"/>
        </a:defRPr>
      </a:lvl8pPr>
      <a:lvl9pPr marL="3535276" indent="-207957" algn="l" rtl="0" fontAlgn="base">
        <a:spcBef>
          <a:spcPct val="20000"/>
        </a:spcBef>
        <a:spcAft>
          <a:spcPct val="0"/>
        </a:spcAft>
        <a:buChar char="»"/>
        <a:defRPr sz="1800">
          <a:solidFill>
            <a:srgbClr val="006699"/>
          </a:solidFill>
          <a:latin typeface="+mn-lt"/>
          <a:ea typeface="+mn-ea"/>
        </a:defRPr>
      </a:lvl9pPr>
    </p:bodyStyle>
    <p:otherStyle>
      <a:defPPr>
        <a:defRPr lang="nl-NL"/>
      </a:defPPr>
      <a:lvl1pPr marL="0" algn="l" defTabSz="831830" rtl="0" eaLnBrk="1" latinLnBrk="0" hangingPunct="1">
        <a:defRPr sz="1600" kern="1200">
          <a:solidFill>
            <a:schemeClr val="tx1"/>
          </a:solidFill>
          <a:latin typeface="+mn-lt"/>
          <a:ea typeface="+mn-ea"/>
          <a:cs typeface="+mn-cs"/>
        </a:defRPr>
      </a:lvl1pPr>
      <a:lvl2pPr marL="415915" algn="l" defTabSz="831830" rtl="0" eaLnBrk="1" latinLnBrk="0" hangingPunct="1">
        <a:defRPr sz="1600" kern="1200">
          <a:solidFill>
            <a:schemeClr val="tx1"/>
          </a:solidFill>
          <a:latin typeface="+mn-lt"/>
          <a:ea typeface="+mn-ea"/>
          <a:cs typeface="+mn-cs"/>
        </a:defRPr>
      </a:lvl2pPr>
      <a:lvl3pPr marL="831830" algn="l" defTabSz="831830" rtl="0" eaLnBrk="1" latinLnBrk="0" hangingPunct="1">
        <a:defRPr sz="1600" kern="1200">
          <a:solidFill>
            <a:schemeClr val="tx1"/>
          </a:solidFill>
          <a:latin typeface="+mn-lt"/>
          <a:ea typeface="+mn-ea"/>
          <a:cs typeface="+mn-cs"/>
        </a:defRPr>
      </a:lvl3pPr>
      <a:lvl4pPr marL="1247745" algn="l" defTabSz="831830" rtl="0" eaLnBrk="1" latinLnBrk="0" hangingPunct="1">
        <a:defRPr sz="1600" kern="1200">
          <a:solidFill>
            <a:schemeClr val="tx1"/>
          </a:solidFill>
          <a:latin typeface="+mn-lt"/>
          <a:ea typeface="+mn-ea"/>
          <a:cs typeface="+mn-cs"/>
        </a:defRPr>
      </a:lvl4pPr>
      <a:lvl5pPr marL="1663659" algn="l" defTabSz="831830" rtl="0" eaLnBrk="1" latinLnBrk="0" hangingPunct="1">
        <a:defRPr sz="1600" kern="1200">
          <a:solidFill>
            <a:schemeClr val="tx1"/>
          </a:solidFill>
          <a:latin typeface="+mn-lt"/>
          <a:ea typeface="+mn-ea"/>
          <a:cs typeface="+mn-cs"/>
        </a:defRPr>
      </a:lvl5pPr>
      <a:lvl6pPr marL="2079574" algn="l" defTabSz="831830" rtl="0" eaLnBrk="1" latinLnBrk="0" hangingPunct="1">
        <a:defRPr sz="1600" kern="1200">
          <a:solidFill>
            <a:schemeClr val="tx1"/>
          </a:solidFill>
          <a:latin typeface="+mn-lt"/>
          <a:ea typeface="+mn-ea"/>
          <a:cs typeface="+mn-cs"/>
        </a:defRPr>
      </a:lvl6pPr>
      <a:lvl7pPr marL="2495489" algn="l" defTabSz="831830" rtl="0" eaLnBrk="1" latinLnBrk="0" hangingPunct="1">
        <a:defRPr sz="1600" kern="1200">
          <a:solidFill>
            <a:schemeClr val="tx1"/>
          </a:solidFill>
          <a:latin typeface="+mn-lt"/>
          <a:ea typeface="+mn-ea"/>
          <a:cs typeface="+mn-cs"/>
        </a:defRPr>
      </a:lvl7pPr>
      <a:lvl8pPr marL="2911404" algn="l" defTabSz="831830" rtl="0" eaLnBrk="1" latinLnBrk="0" hangingPunct="1">
        <a:defRPr sz="1600" kern="1200">
          <a:solidFill>
            <a:schemeClr val="tx1"/>
          </a:solidFill>
          <a:latin typeface="+mn-lt"/>
          <a:ea typeface="+mn-ea"/>
          <a:cs typeface="+mn-cs"/>
        </a:defRPr>
      </a:lvl8pPr>
      <a:lvl9pPr marL="3327319" algn="l" defTabSz="831830" rtl="0" eaLnBrk="1" latinLnBrk="0" hangingPunct="1">
        <a:defRPr sz="16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6571" y="795130"/>
            <a:ext cx="7316881" cy="9577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a-DK" smtClean="0"/>
              <a:t>Click to edit Master title style</a:t>
            </a:r>
          </a:p>
        </p:txBody>
      </p:sp>
      <p:sp>
        <p:nvSpPr>
          <p:cNvPr id="1027" name="Rectangle 3"/>
          <p:cNvSpPr>
            <a:spLocks noGrp="1" noChangeArrowheads="1"/>
          </p:cNvSpPr>
          <p:nvPr>
            <p:ph type="body" idx="1"/>
          </p:nvPr>
        </p:nvSpPr>
        <p:spPr bwMode="auto">
          <a:xfrm>
            <a:off x="686571" y="1980297"/>
            <a:ext cx="7316881" cy="41157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p>
        </p:txBody>
      </p:sp>
      <p:sp>
        <p:nvSpPr>
          <p:cNvPr id="1028" name="Rectangle 4"/>
          <p:cNvSpPr>
            <a:spLocks noGrp="1" noChangeArrowheads="1"/>
          </p:cNvSpPr>
          <p:nvPr>
            <p:ph type="dt" sz="half" idx="2"/>
          </p:nvPr>
        </p:nvSpPr>
        <p:spPr bwMode="auto">
          <a:xfrm>
            <a:off x="686571" y="6297795"/>
            <a:ext cx="2272689" cy="40810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defRPr sz="1236" b="0" i="0">
                <a:solidFill>
                  <a:srgbClr val="0099CC"/>
                </a:solidFill>
                <a:latin typeface="Arial" charset="0"/>
                <a:ea typeface="ＭＳ Ｐゴシック" pitchFamily="-65" charset="-128"/>
                <a:cs typeface="+mn-cs"/>
              </a:defRPr>
            </a:lvl1pPr>
          </a:lstStyle>
          <a:p>
            <a:pPr fontAlgn="base">
              <a:spcBef>
                <a:spcPct val="0"/>
              </a:spcBef>
              <a:spcAft>
                <a:spcPct val="0"/>
              </a:spcAft>
              <a:defRPr/>
            </a:pPr>
            <a:endParaRPr lang="en-GB"/>
          </a:p>
        </p:txBody>
      </p:sp>
      <p:sp>
        <p:nvSpPr>
          <p:cNvPr id="1029" name="Rectangle 5"/>
          <p:cNvSpPr>
            <a:spLocks noGrp="1" noChangeArrowheads="1"/>
          </p:cNvSpPr>
          <p:nvPr>
            <p:ph type="ftr" sz="quarter" idx="3"/>
          </p:nvPr>
        </p:nvSpPr>
        <p:spPr bwMode="auto">
          <a:xfrm>
            <a:off x="3124598" y="6297795"/>
            <a:ext cx="3937272" cy="40810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0" hangingPunct="0">
              <a:defRPr sz="1236" b="0" i="0">
                <a:solidFill>
                  <a:srgbClr val="0099CC"/>
                </a:solidFill>
                <a:latin typeface="Arial" charset="0"/>
                <a:ea typeface="ＭＳ Ｐゴシック" pitchFamily="-65" charset="-128"/>
                <a:cs typeface="+mn-cs"/>
              </a:defRPr>
            </a:lvl1pPr>
          </a:lstStyle>
          <a:p>
            <a:pPr fontAlgn="base">
              <a:spcBef>
                <a:spcPct val="0"/>
              </a:spcBef>
              <a:spcAft>
                <a:spcPct val="0"/>
              </a:spcAft>
              <a:defRPr/>
            </a:pPr>
            <a:r>
              <a:rPr lang="nl-NL" smtClean="0"/>
              <a:t>Brussels, 22 June 2009</a:t>
            </a:r>
            <a:endParaRPr lang="da-DK"/>
          </a:p>
        </p:txBody>
      </p:sp>
      <p:sp>
        <p:nvSpPr>
          <p:cNvPr id="1030" name="Rectangle 6"/>
          <p:cNvSpPr>
            <a:spLocks noGrp="1" noChangeArrowheads="1"/>
          </p:cNvSpPr>
          <p:nvPr>
            <p:ph type="sldNum" sz="quarter" idx="4"/>
          </p:nvPr>
        </p:nvSpPr>
        <p:spPr bwMode="auto">
          <a:xfrm>
            <a:off x="7129125" y="6297795"/>
            <a:ext cx="874327" cy="40810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defRPr sz="1236" b="0" i="0">
                <a:solidFill>
                  <a:srgbClr val="0099CC"/>
                </a:solidFill>
              </a:defRPr>
            </a:lvl1pPr>
          </a:lstStyle>
          <a:p>
            <a:pPr fontAlgn="base">
              <a:spcBef>
                <a:spcPct val="0"/>
              </a:spcBef>
              <a:spcAft>
                <a:spcPct val="0"/>
              </a:spcAft>
              <a:defRPr/>
            </a:pPr>
            <a:fld id="{7E6A6809-1CB8-46BF-A640-50A9920C5CC7}" type="slidenum">
              <a:rPr lang="da-DK"/>
              <a:pPr fontAlgn="base">
                <a:spcBef>
                  <a:spcPct val="0"/>
                </a:spcBef>
                <a:spcAft>
                  <a:spcPct val="0"/>
                </a:spcAft>
                <a:defRPr/>
              </a:pPr>
              <a:t>‹#›</a:t>
            </a:fld>
            <a:endParaRPr lang="da-DK"/>
          </a:p>
        </p:txBody>
      </p:sp>
      <p:pic>
        <p:nvPicPr>
          <p:cNvPr id="1031" name="Picture 7" descr="KE banner no words"/>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413994" y="0"/>
            <a:ext cx="730006"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8"/>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1" y="0"/>
            <a:ext cx="2838759" cy="9020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9919671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Lst>
  <p:hf hdr="0" ftr="0" dt="0"/>
  <p:txStyles>
    <p:titleStyle>
      <a:lvl1pPr algn="l" rtl="0" eaLnBrk="0" fontAlgn="base" hangingPunct="0">
        <a:spcBef>
          <a:spcPct val="0"/>
        </a:spcBef>
        <a:spcAft>
          <a:spcPct val="0"/>
        </a:spcAft>
        <a:defRPr sz="2824">
          <a:solidFill>
            <a:srgbClr val="006699"/>
          </a:solidFill>
          <a:latin typeface="+mj-lt"/>
          <a:ea typeface="+mj-ea"/>
          <a:cs typeface="+mj-cs"/>
        </a:defRPr>
      </a:lvl1pPr>
      <a:lvl2pPr algn="l" rtl="0" eaLnBrk="0" fontAlgn="base" hangingPunct="0">
        <a:spcBef>
          <a:spcPct val="0"/>
        </a:spcBef>
        <a:spcAft>
          <a:spcPct val="0"/>
        </a:spcAft>
        <a:defRPr sz="2824">
          <a:solidFill>
            <a:srgbClr val="006699"/>
          </a:solidFill>
          <a:latin typeface="Arial" pitchFamily="-108" charset="0"/>
          <a:ea typeface="ＭＳ Ｐゴシック" pitchFamily="-108" charset="-128"/>
          <a:cs typeface="ＭＳ Ｐゴシック" pitchFamily="-108" charset="-128"/>
        </a:defRPr>
      </a:lvl2pPr>
      <a:lvl3pPr algn="l" rtl="0" eaLnBrk="0" fontAlgn="base" hangingPunct="0">
        <a:spcBef>
          <a:spcPct val="0"/>
        </a:spcBef>
        <a:spcAft>
          <a:spcPct val="0"/>
        </a:spcAft>
        <a:defRPr sz="2824">
          <a:solidFill>
            <a:srgbClr val="006699"/>
          </a:solidFill>
          <a:latin typeface="Arial" pitchFamily="-108" charset="0"/>
          <a:ea typeface="ＭＳ Ｐゴシック" pitchFamily="-108" charset="-128"/>
          <a:cs typeface="ＭＳ Ｐゴシック" pitchFamily="-108" charset="-128"/>
        </a:defRPr>
      </a:lvl3pPr>
      <a:lvl4pPr algn="l" rtl="0" eaLnBrk="0" fontAlgn="base" hangingPunct="0">
        <a:spcBef>
          <a:spcPct val="0"/>
        </a:spcBef>
        <a:spcAft>
          <a:spcPct val="0"/>
        </a:spcAft>
        <a:defRPr sz="2824">
          <a:solidFill>
            <a:srgbClr val="006699"/>
          </a:solidFill>
          <a:latin typeface="Arial" pitchFamily="-108" charset="0"/>
          <a:ea typeface="ＭＳ Ｐゴシック" pitchFamily="-108" charset="-128"/>
          <a:cs typeface="ＭＳ Ｐゴシック" pitchFamily="-108" charset="-128"/>
        </a:defRPr>
      </a:lvl4pPr>
      <a:lvl5pPr algn="l" rtl="0" eaLnBrk="0" fontAlgn="base" hangingPunct="0">
        <a:spcBef>
          <a:spcPct val="0"/>
        </a:spcBef>
        <a:spcAft>
          <a:spcPct val="0"/>
        </a:spcAft>
        <a:defRPr sz="2824">
          <a:solidFill>
            <a:srgbClr val="006699"/>
          </a:solidFill>
          <a:latin typeface="Arial" pitchFamily="-108" charset="0"/>
          <a:ea typeface="ＭＳ Ｐゴシック" pitchFamily="-108" charset="-128"/>
          <a:cs typeface="ＭＳ Ｐゴシック" pitchFamily="-108" charset="-128"/>
        </a:defRPr>
      </a:lvl5pPr>
      <a:lvl6pPr marL="403525" algn="l" rtl="0" fontAlgn="base">
        <a:spcBef>
          <a:spcPct val="0"/>
        </a:spcBef>
        <a:spcAft>
          <a:spcPct val="0"/>
        </a:spcAft>
        <a:defRPr sz="2824">
          <a:solidFill>
            <a:srgbClr val="006699"/>
          </a:solidFill>
          <a:latin typeface="Arial" pitchFamily="-108" charset="0"/>
          <a:ea typeface="ＭＳ Ｐゴシック" pitchFamily="-108" charset="-128"/>
          <a:cs typeface="ＭＳ Ｐゴシック" pitchFamily="-108" charset="-128"/>
        </a:defRPr>
      </a:lvl6pPr>
      <a:lvl7pPr marL="807049" algn="l" rtl="0" fontAlgn="base">
        <a:spcBef>
          <a:spcPct val="0"/>
        </a:spcBef>
        <a:spcAft>
          <a:spcPct val="0"/>
        </a:spcAft>
        <a:defRPr sz="2824">
          <a:solidFill>
            <a:srgbClr val="006699"/>
          </a:solidFill>
          <a:latin typeface="Arial" pitchFamily="-108" charset="0"/>
          <a:ea typeface="ＭＳ Ｐゴシック" pitchFamily="-108" charset="-128"/>
          <a:cs typeface="ＭＳ Ｐゴシック" pitchFamily="-108" charset="-128"/>
        </a:defRPr>
      </a:lvl7pPr>
      <a:lvl8pPr marL="1210574" algn="l" rtl="0" fontAlgn="base">
        <a:spcBef>
          <a:spcPct val="0"/>
        </a:spcBef>
        <a:spcAft>
          <a:spcPct val="0"/>
        </a:spcAft>
        <a:defRPr sz="2824">
          <a:solidFill>
            <a:srgbClr val="006699"/>
          </a:solidFill>
          <a:latin typeface="Arial" pitchFamily="-108" charset="0"/>
          <a:ea typeface="ＭＳ Ｐゴシック" pitchFamily="-108" charset="-128"/>
          <a:cs typeface="ＭＳ Ｐゴシック" pitchFamily="-108" charset="-128"/>
        </a:defRPr>
      </a:lvl8pPr>
      <a:lvl9pPr marL="1614099" algn="l" rtl="0" fontAlgn="base">
        <a:spcBef>
          <a:spcPct val="0"/>
        </a:spcBef>
        <a:spcAft>
          <a:spcPct val="0"/>
        </a:spcAft>
        <a:defRPr sz="2824">
          <a:solidFill>
            <a:srgbClr val="006699"/>
          </a:solidFill>
          <a:latin typeface="Arial" pitchFamily="-108" charset="0"/>
          <a:ea typeface="ＭＳ Ｐゴシック" pitchFamily="-108" charset="-128"/>
          <a:cs typeface="ＭＳ Ｐゴシック" pitchFamily="-108" charset="-128"/>
        </a:defRPr>
      </a:lvl9pPr>
    </p:titleStyle>
    <p:bodyStyle>
      <a:lvl1pPr marL="302644" indent="-302644" algn="l" rtl="0" eaLnBrk="0" fontAlgn="base" hangingPunct="0">
        <a:spcBef>
          <a:spcPct val="20000"/>
        </a:spcBef>
        <a:spcAft>
          <a:spcPct val="0"/>
        </a:spcAft>
        <a:buChar char="•"/>
        <a:defRPr sz="1765">
          <a:solidFill>
            <a:srgbClr val="006699"/>
          </a:solidFill>
          <a:latin typeface="+mn-lt"/>
          <a:ea typeface="+mn-ea"/>
          <a:cs typeface="+mn-cs"/>
        </a:defRPr>
      </a:lvl1pPr>
      <a:lvl2pPr marL="655728" indent="-252203" algn="l" rtl="0" eaLnBrk="0" fontAlgn="base" hangingPunct="0">
        <a:spcBef>
          <a:spcPct val="20000"/>
        </a:spcBef>
        <a:spcAft>
          <a:spcPct val="0"/>
        </a:spcAft>
        <a:buChar char="–"/>
        <a:defRPr sz="1765">
          <a:solidFill>
            <a:srgbClr val="006699"/>
          </a:solidFill>
          <a:latin typeface="+mn-lt"/>
          <a:ea typeface="+mn-ea"/>
        </a:defRPr>
      </a:lvl2pPr>
      <a:lvl3pPr marL="1008812" indent="-201762" algn="l" rtl="0" eaLnBrk="0" fontAlgn="base" hangingPunct="0">
        <a:spcBef>
          <a:spcPct val="20000"/>
        </a:spcBef>
        <a:spcAft>
          <a:spcPct val="0"/>
        </a:spcAft>
        <a:buChar char="•"/>
        <a:defRPr sz="1765">
          <a:solidFill>
            <a:srgbClr val="006699"/>
          </a:solidFill>
          <a:latin typeface="+mn-lt"/>
          <a:ea typeface="+mn-ea"/>
        </a:defRPr>
      </a:lvl3pPr>
      <a:lvl4pPr marL="1412337" indent="-201762" algn="l" rtl="0" eaLnBrk="0" fontAlgn="base" hangingPunct="0">
        <a:spcBef>
          <a:spcPct val="20000"/>
        </a:spcBef>
        <a:spcAft>
          <a:spcPct val="0"/>
        </a:spcAft>
        <a:buChar char="–"/>
        <a:defRPr sz="1765">
          <a:solidFill>
            <a:srgbClr val="006699"/>
          </a:solidFill>
          <a:latin typeface="+mn-lt"/>
          <a:ea typeface="+mn-ea"/>
        </a:defRPr>
      </a:lvl4pPr>
      <a:lvl5pPr marL="1815861" indent="-201762" algn="l" rtl="0" eaLnBrk="0" fontAlgn="base" hangingPunct="0">
        <a:spcBef>
          <a:spcPct val="20000"/>
        </a:spcBef>
        <a:spcAft>
          <a:spcPct val="0"/>
        </a:spcAft>
        <a:buChar char="»"/>
        <a:defRPr sz="1765">
          <a:solidFill>
            <a:srgbClr val="006699"/>
          </a:solidFill>
          <a:latin typeface="+mn-lt"/>
          <a:ea typeface="+mn-ea"/>
        </a:defRPr>
      </a:lvl5pPr>
      <a:lvl6pPr marL="2219386" indent="-201762" algn="l" rtl="0" fontAlgn="base">
        <a:spcBef>
          <a:spcPct val="20000"/>
        </a:spcBef>
        <a:spcAft>
          <a:spcPct val="0"/>
        </a:spcAft>
        <a:buChar char="»"/>
        <a:defRPr sz="1765">
          <a:solidFill>
            <a:srgbClr val="006699"/>
          </a:solidFill>
          <a:latin typeface="+mn-lt"/>
          <a:ea typeface="+mn-ea"/>
        </a:defRPr>
      </a:lvl6pPr>
      <a:lvl7pPr marL="2622911" indent="-201762" algn="l" rtl="0" fontAlgn="base">
        <a:spcBef>
          <a:spcPct val="20000"/>
        </a:spcBef>
        <a:spcAft>
          <a:spcPct val="0"/>
        </a:spcAft>
        <a:buChar char="»"/>
        <a:defRPr sz="1765">
          <a:solidFill>
            <a:srgbClr val="006699"/>
          </a:solidFill>
          <a:latin typeface="+mn-lt"/>
          <a:ea typeface="+mn-ea"/>
        </a:defRPr>
      </a:lvl7pPr>
      <a:lvl8pPr marL="3026435" indent="-201762" algn="l" rtl="0" fontAlgn="base">
        <a:spcBef>
          <a:spcPct val="20000"/>
        </a:spcBef>
        <a:spcAft>
          <a:spcPct val="0"/>
        </a:spcAft>
        <a:buChar char="»"/>
        <a:defRPr sz="1765">
          <a:solidFill>
            <a:srgbClr val="006699"/>
          </a:solidFill>
          <a:latin typeface="+mn-lt"/>
          <a:ea typeface="+mn-ea"/>
        </a:defRPr>
      </a:lvl8pPr>
      <a:lvl9pPr marL="3429960" indent="-201762" algn="l" rtl="0" fontAlgn="base">
        <a:spcBef>
          <a:spcPct val="20000"/>
        </a:spcBef>
        <a:spcAft>
          <a:spcPct val="0"/>
        </a:spcAft>
        <a:buChar char="»"/>
        <a:defRPr sz="1765">
          <a:solidFill>
            <a:srgbClr val="006699"/>
          </a:solidFill>
          <a:latin typeface="+mn-lt"/>
          <a:ea typeface="+mn-ea"/>
        </a:defRPr>
      </a:lvl9pPr>
    </p:bodyStyle>
    <p:otherStyle>
      <a:defPPr>
        <a:defRPr lang="nl-NL"/>
      </a:defPPr>
      <a:lvl1pPr marL="0" algn="l" defTabSz="403525" rtl="0" eaLnBrk="1" latinLnBrk="0" hangingPunct="1">
        <a:defRPr sz="1589" kern="1200">
          <a:solidFill>
            <a:schemeClr val="tx1"/>
          </a:solidFill>
          <a:latin typeface="+mn-lt"/>
          <a:ea typeface="+mn-ea"/>
          <a:cs typeface="+mn-cs"/>
        </a:defRPr>
      </a:lvl1pPr>
      <a:lvl2pPr marL="403525" algn="l" defTabSz="403525" rtl="0" eaLnBrk="1" latinLnBrk="0" hangingPunct="1">
        <a:defRPr sz="1589" kern="1200">
          <a:solidFill>
            <a:schemeClr val="tx1"/>
          </a:solidFill>
          <a:latin typeface="+mn-lt"/>
          <a:ea typeface="+mn-ea"/>
          <a:cs typeface="+mn-cs"/>
        </a:defRPr>
      </a:lvl2pPr>
      <a:lvl3pPr marL="807049" algn="l" defTabSz="403525" rtl="0" eaLnBrk="1" latinLnBrk="0" hangingPunct="1">
        <a:defRPr sz="1589" kern="1200">
          <a:solidFill>
            <a:schemeClr val="tx1"/>
          </a:solidFill>
          <a:latin typeface="+mn-lt"/>
          <a:ea typeface="+mn-ea"/>
          <a:cs typeface="+mn-cs"/>
        </a:defRPr>
      </a:lvl3pPr>
      <a:lvl4pPr marL="1210574" algn="l" defTabSz="403525" rtl="0" eaLnBrk="1" latinLnBrk="0" hangingPunct="1">
        <a:defRPr sz="1589" kern="1200">
          <a:solidFill>
            <a:schemeClr val="tx1"/>
          </a:solidFill>
          <a:latin typeface="+mn-lt"/>
          <a:ea typeface="+mn-ea"/>
          <a:cs typeface="+mn-cs"/>
        </a:defRPr>
      </a:lvl4pPr>
      <a:lvl5pPr marL="1614099" algn="l" defTabSz="403525" rtl="0" eaLnBrk="1" latinLnBrk="0" hangingPunct="1">
        <a:defRPr sz="1589" kern="1200">
          <a:solidFill>
            <a:schemeClr val="tx1"/>
          </a:solidFill>
          <a:latin typeface="+mn-lt"/>
          <a:ea typeface="+mn-ea"/>
          <a:cs typeface="+mn-cs"/>
        </a:defRPr>
      </a:lvl5pPr>
      <a:lvl6pPr marL="2017624" algn="l" defTabSz="403525" rtl="0" eaLnBrk="1" latinLnBrk="0" hangingPunct="1">
        <a:defRPr sz="1589" kern="1200">
          <a:solidFill>
            <a:schemeClr val="tx1"/>
          </a:solidFill>
          <a:latin typeface="+mn-lt"/>
          <a:ea typeface="+mn-ea"/>
          <a:cs typeface="+mn-cs"/>
        </a:defRPr>
      </a:lvl6pPr>
      <a:lvl7pPr marL="2421148" algn="l" defTabSz="403525" rtl="0" eaLnBrk="1" latinLnBrk="0" hangingPunct="1">
        <a:defRPr sz="1589" kern="1200">
          <a:solidFill>
            <a:schemeClr val="tx1"/>
          </a:solidFill>
          <a:latin typeface="+mn-lt"/>
          <a:ea typeface="+mn-ea"/>
          <a:cs typeface="+mn-cs"/>
        </a:defRPr>
      </a:lvl7pPr>
      <a:lvl8pPr marL="2824673" algn="l" defTabSz="403525" rtl="0" eaLnBrk="1" latinLnBrk="0" hangingPunct="1">
        <a:defRPr sz="1589" kern="1200">
          <a:solidFill>
            <a:schemeClr val="tx1"/>
          </a:solidFill>
          <a:latin typeface="+mn-lt"/>
          <a:ea typeface="+mn-ea"/>
          <a:cs typeface="+mn-cs"/>
        </a:defRPr>
      </a:lvl8pPr>
      <a:lvl9pPr marL="3228198" algn="l" defTabSz="403525" rtl="0" eaLnBrk="1" latinLnBrk="0" hangingPunct="1">
        <a:defRPr sz="158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7" Type="http://schemas.openxmlformats.org/officeDocument/2006/relationships/image" Target="../media/image8.jpeg"/><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image" Target="../media/image7.jpg"/><Relationship Id="rId5" Type="http://schemas.openxmlformats.org/officeDocument/2006/relationships/image" Target="../media/image6.jp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hyperlink" Target="mailto:Bas.Cordewener@jisc.ac.uk" TargetMode="External"/><Relationship Id="rId5" Type="http://schemas.openxmlformats.org/officeDocument/2006/relationships/hyperlink" Target="mailto:s.james@jisc.ac.uk" TargetMode="External"/><Relationship Id="rId4" Type="http://schemas.openxmlformats.org/officeDocument/2006/relationships/hyperlink" Target="http://www.knowledge-exchange.info/"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bwMode="auto">
          <a:xfrm>
            <a:off x="535744" y="4725144"/>
            <a:ext cx="7926284" cy="2304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2824">
                <a:solidFill>
                  <a:srgbClr val="006699"/>
                </a:solidFill>
                <a:latin typeface="+mj-lt"/>
                <a:ea typeface="+mj-ea"/>
                <a:cs typeface="+mj-cs"/>
              </a:defRPr>
            </a:lvl1pPr>
            <a:lvl2pPr algn="l" rtl="0" eaLnBrk="0" fontAlgn="base" hangingPunct="0">
              <a:spcBef>
                <a:spcPct val="0"/>
              </a:spcBef>
              <a:spcAft>
                <a:spcPct val="0"/>
              </a:spcAft>
              <a:defRPr sz="2824">
                <a:solidFill>
                  <a:srgbClr val="006699"/>
                </a:solidFill>
                <a:latin typeface="Arial" pitchFamily="-108" charset="0"/>
                <a:ea typeface="ＭＳ Ｐゴシック" pitchFamily="-108" charset="-128"/>
                <a:cs typeface="ＭＳ Ｐゴシック" pitchFamily="-108" charset="-128"/>
              </a:defRPr>
            </a:lvl2pPr>
            <a:lvl3pPr algn="l" rtl="0" eaLnBrk="0" fontAlgn="base" hangingPunct="0">
              <a:spcBef>
                <a:spcPct val="0"/>
              </a:spcBef>
              <a:spcAft>
                <a:spcPct val="0"/>
              </a:spcAft>
              <a:defRPr sz="2824">
                <a:solidFill>
                  <a:srgbClr val="006699"/>
                </a:solidFill>
                <a:latin typeface="Arial" pitchFamily="-108" charset="0"/>
                <a:ea typeface="ＭＳ Ｐゴシック" pitchFamily="-108" charset="-128"/>
                <a:cs typeface="ＭＳ Ｐゴシック" pitchFamily="-108" charset="-128"/>
              </a:defRPr>
            </a:lvl3pPr>
            <a:lvl4pPr algn="l" rtl="0" eaLnBrk="0" fontAlgn="base" hangingPunct="0">
              <a:spcBef>
                <a:spcPct val="0"/>
              </a:spcBef>
              <a:spcAft>
                <a:spcPct val="0"/>
              </a:spcAft>
              <a:defRPr sz="2824">
                <a:solidFill>
                  <a:srgbClr val="006699"/>
                </a:solidFill>
                <a:latin typeface="Arial" pitchFamily="-108" charset="0"/>
                <a:ea typeface="ＭＳ Ｐゴシック" pitchFamily="-108" charset="-128"/>
                <a:cs typeface="ＭＳ Ｐゴシック" pitchFamily="-108" charset="-128"/>
              </a:defRPr>
            </a:lvl4pPr>
            <a:lvl5pPr algn="l" rtl="0" eaLnBrk="0" fontAlgn="base" hangingPunct="0">
              <a:spcBef>
                <a:spcPct val="0"/>
              </a:spcBef>
              <a:spcAft>
                <a:spcPct val="0"/>
              </a:spcAft>
              <a:defRPr sz="2824">
                <a:solidFill>
                  <a:srgbClr val="006699"/>
                </a:solidFill>
                <a:latin typeface="Arial" pitchFamily="-108" charset="0"/>
                <a:ea typeface="ＭＳ Ｐゴシック" pitchFamily="-108" charset="-128"/>
                <a:cs typeface="ＭＳ Ｐゴシック" pitchFamily="-108" charset="-128"/>
              </a:defRPr>
            </a:lvl5pPr>
            <a:lvl6pPr marL="403525" algn="l" rtl="0" fontAlgn="base">
              <a:spcBef>
                <a:spcPct val="0"/>
              </a:spcBef>
              <a:spcAft>
                <a:spcPct val="0"/>
              </a:spcAft>
              <a:defRPr sz="2824">
                <a:solidFill>
                  <a:srgbClr val="006699"/>
                </a:solidFill>
                <a:latin typeface="Arial" pitchFamily="-108" charset="0"/>
                <a:ea typeface="ＭＳ Ｐゴシック" pitchFamily="-108" charset="-128"/>
                <a:cs typeface="ＭＳ Ｐゴシック" pitchFamily="-108" charset="-128"/>
              </a:defRPr>
            </a:lvl6pPr>
            <a:lvl7pPr marL="807049" algn="l" rtl="0" fontAlgn="base">
              <a:spcBef>
                <a:spcPct val="0"/>
              </a:spcBef>
              <a:spcAft>
                <a:spcPct val="0"/>
              </a:spcAft>
              <a:defRPr sz="2824">
                <a:solidFill>
                  <a:srgbClr val="006699"/>
                </a:solidFill>
                <a:latin typeface="Arial" pitchFamily="-108" charset="0"/>
                <a:ea typeface="ＭＳ Ｐゴシック" pitchFamily="-108" charset="-128"/>
                <a:cs typeface="ＭＳ Ｐゴシック" pitchFamily="-108" charset="-128"/>
              </a:defRPr>
            </a:lvl7pPr>
            <a:lvl8pPr marL="1210574" algn="l" rtl="0" fontAlgn="base">
              <a:spcBef>
                <a:spcPct val="0"/>
              </a:spcBef>
              <a:spcAft>
                <a:spcPct val="0"/>
              </a:spcAft>
              <a:defRPr sz="2824">
                <a:solidFill>
                  <a:srgbClr val="006699"/>
                </a:solidFill>
                <a:latin typeface="Arial" pitchFamily="-108" charset="0"/>
                <a:ea typeface="ＭＳ Ｐゴシック" pitchFamily="-108" charset="-128"/>
                <a:cs typeface="ＭＳ Ｐゴシック" pitchFamily="-108" charset="-128"/>
              </a:defRPr>
            </a:lvl8pPr>
            <a:lvl9pPr marL="1614099" algn="l" rtl="0" fontAlgn="base">
              <a:spcBef>
                <a:spcPct val="0"/>
              </a:spcBef>
              <a:spcAft>
                <a:spcPct val="0"/>
              </a:spcAft>
              <a:defRPr sz="2824">
                <a:solidFill>
                  <a:srgbClr val="006699"/>
                </a:solidFill>
                <a:latin typeface="Arial" pitchFamily="-108" charset="0"/>
                <a:ea typeface="ＭＳ Ｐゴシック" pitchFamily="-108" charset="-128"/>
                <a:cs typeface="ＭＳ Ｐゴシック" pitchFamily="-108" charset="-128"/>
              </a:defRPr>
            </a:lvl9pPr>
          </a:lstStyle>
          <a:p>
            <a:pPr eaLnBrk="1" hangingPunct="1"/>
            <a:endParaRPr lang="en-GB" sz="1600" dirty="0">
              <a:latin typeface="Arial" panose="020B0604020202020204" pitchFamily="34" charset="0"/>
              <a:ea typeface="ＭＳ Ｐゴシック" panose="020B0600070205080204" pitchFamily="34" charset="-128"/>
            </a:endParaRPr>
          </a:p>
          <a:p>
            <a:pPr eaLnBrk="1" hangingPunct="1"/>
            <a:endParaRPr lang="en-US" sz="1800" kern="0" dirty="0" smtClean="0"/>
          </a:p>
          <a:p>
            <a:pPr algn="l" eaLnBrk="1" hangingPunct="1"/>
            <a:endParaRPr lang="en-US" sz="1600" kern="0" dirty="0"/>
          </a:p>
          <a:p>
            <a:pPr algn="l" eaLnBrk="1" hangingPunct="1"/>
            <a:r>
              <a:rPr lang="en-US" sz="1600" kern="0" dirty="0" smtClean="0"/>
              <a:t>	      Rome, 5 February 2016 </a:t>
            </a:r>
            <a:endParaRPr lang="en-US" sz="1600" kern="0" dirty="0"/>
          </a:p>
        </p:txBody>
      </p:sp>
      <p:sp>
        <p:nvSpPr>
          <p:cNvPr id="5122" name="Rectangle 2"/>
          <p:cNvSpPr>
            <a:spLocks noGrp="1" noChangeArrowheads="1"/>
          </p:cNvSpPr>
          <p:nvPr>
            <p:ph type="ctrTitle"/>
          </p:nvPr>
        </p:nvSpPr>
        <p:spPr>
          <a:xfrm>
            <a:off x="0" y="4488281"/>
            <a:ext cx="9144000" cy="1265251"/>
          </a:xfrm>
        </p:spPr>
        <p:txBody>
          <a:bodyPr/>
          <a:lstStyle/>
          <a:p>
            <a:pPr eaLnBrk="1" hangingPunct="1"/>
            <a:r>
              <a:rPr lang="en-US" dirty="0" smtClean="0"/>
              <a:t>Knowledge Exchange – European Open Science Cloud</a:t>
            </a:r>
            <a:br>
              <a:rPr lang="en-US" dirty="0" smtClean="0"/>
            </a:br>
            <a:endParaRPr lang="en-US" sz="1765" dirty="0"/>
          </a:p>
        </p:txBody>
      </p:sp>
      <p:sp>
        <p:nvSpPr>
          <p:cNvPr id="5123" name="Text Box 6"/>
          <p:cNvSpPr txBox="1">
            <a:spLocks noChangeArrowheads="1"/>
          </p:cNvSpPr>
          <p:nvPr/>
        </p:nvSpPr>
        <p:spPr bwMode="auto">
          <a:xfrm>
            <a:off x="1478229" y="5774550"/>
            <a:ext cx="3238091" cy="418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000">
                <a:solidFill>
                  <a:srgbClr val="006699"/>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rgbClr val="006699"/>
                </a:solidFill>
                <a:latin typeface="Arial" panose="020B0604020202020204" pitchFamily="34" charset="0"/>
                <a:ea typeface="ＭＳ Ｐゴシック" panose="020B0600070205080204" pitchFamily="34" charset="-128"/>
              </a:defRPr>
            </a:lvl2pPr>
            <a:lvl3pPr marL="1143000" indent="-228600">
              <a:spcBef>
                <a:spcPct val="20000"/>
              </a:spcBef>
              <a:buChar char="•"/>
              <a:defRPr sz="2000">
                <a:solidFill>
                  <a:srgbClr val="006699"/>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rgbClr val="006699"/>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rgbClr val="006699"/>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rgbClr val="006699"/>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rgbClr val="006699"/>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rgbClr val="006699"/>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rgbClr val="006699"/>
                </a:solidFill>
                <a:latin typeface="Arial" panose="020B0604020202020204" pitchFamily="34" charset="0"/>
                <a:ea typeface="ＭＳ Ｐゴシック" panose="020B0600070205080204" pitchFamily="34" charset="-128"/>
              </a:defRPr>
            </a:lvl9pPr>
          </a:lstStyle>
          <a:p>
            <a:pPr eaLnBrk="0" fontAlgn="base" hangingPunct="0">
              <a:spcBef>
                <a:spcPct val="50000"/>
              </a:spcBef>
              <a:spcAft>
                <a:spcPct val="0"/>
              </a:spcAft>
              <a:buFontTx/>
              <a:buNone/>
            </a:pPr>
            <a:endParaRPr lang="en-US" sz="2118">
              <a:solidFill>
                <a:srgbClr val="000000"/>
              </a:solidFill>
            </a:endParaRPr>
          </a:p>
        </p:txBody>
      </p:sp>
      <p:pic>
        <p:nvPicPr>
          <p:cNvPr id="5124"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05242" y="5753533"/>
            <a:ext cx="2838759" cy="839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610582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type="body" idx="1"/>
          </p:nvPr>
        </p:nvSpPr>
        <p:spPr>
          <a:xfrm>
            <a:off x="715253" y="5485839"/>
            <a:ext cx="7549430" cy="852571"/>
          </a:xfrm>
        </p:spPr>
        <p:txBody>
          <a:bodyPr/>
          <a:lstStyle/>
          <a:p>
            <a:pPr marL="0" indent="0" eaLnBrk="1" hangingPunct="1">
              <a:buNone/>
            </a:pPr>
            <a:r>
              <a:rPr lang="en-GB" sz="1800" dirty="0" smtClean="0"/>
              <a:t>Five key </a:t>
            </a:r>
            <a:r>
              <a:rPr lang="en-GB" sz="1800" dirty="0"/>
              <a:t>national agencies and bodies within </a:t>
            </a:r>
            <a:r>
              <a:rPr lang="en-GB" sz="1800" dirty="0" smtClean="0"/>
              <a:t>Europe </a:t>
            </a:r>
            <a:r>
              <a:rPr lang="en-GB" sz="1800" dirty="0"/>
              <a:t>responsible for the development of infrastructure and services to support the use </a:t>
            </a:r>
            <a:r>
              <a:rPr lang="en-GB" sz="1800" dirty="0" smtClean="0"/>
              <a:t>ICT </a:t>
            </a:r>
            <a:r>
              <a:rPr lang="en-GB" sz="1800" dirty="0"/>
              <a:t>within education and </a:t>
            </a:r>
            <a:r>
              <a:rPr lang="en-GB" sz="1800" dirty="0" smtClean="0"/>
              <a:t>research</a:t>
            </a:r>
            <a:r>
              <a:rPr lang="da-DK" sz="1800" dirty="0" smtClean="0"/>
              <a:t>.</a:t>
            </a:r>
            <a:endParaRPr lang="da-DK" sz="1800" dirty="0"/>
          </a:p>
        </p:txBody>
      </p:sp>
      <p:sp>
        <p:nvSpPr>
          <p:cNvPr id="7175" name="Rectangle 8"/>
          <p:cNvSpPr>
            <a:spLocks noChangeArrowheads="1"/>
          </p:cNvSpPr>
          <p:nvPr/>
        </p:nvSpPr>
        <p:spPr bwMode="auto">
          <a:xfrm>
            <a:off x="2239895" y="1980297"/>
            <a:ext cx="4392488" cy="38635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2000">
                <a:solidFill>
                  <a:srgbClr val="006699"/>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rgbClr val="006699"/>
                </a:solidFill>
                <a:latin typeface="Arial" panose="020B0604020202020204" pitchFamily="34" charset="0"/>
                <a:ea typeface="ＭＳ Ｐゴシック" panose="020B0600070205080204" pitchFamily="34" charset="-128"/>
              </a:defRPr>
            </a:lvl2pPr>
            <a:lvl3pPr marL="1143000" indent="-228600">
              <a:spcBef>
                <a:spcPct val="20000"/>
              </a:spcBef>
              <a:buChar char="•"/>
              <a:defRPr sz="2000">
                <a:solidFill>
                  <a:srgbClr val="006699"/>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rgbClr val="006699"/>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rgbClr val="006699"/>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rgbClr val="006699"/>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rgbClr val="006699"/>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rgbClr val="006699"/>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rgbClr val="006699"/>
                </a:solidFill>
                <a:latin typeface="Arial" panose="020B0604020202020204" pitchFamily="34" charset="0"/>
                <a:ea typeface="ＭＳ Ｐゴシック" panose="020B0600070205080204" pitchFamily="34" charset="-128"/>
              </a:defRPr>
            </a:lvl9pPr>
          </a:lstStyle>
          <a:p>
            <a:pPr>
              <a:spcBef>
                <a:spcPct val="0"/>
              </a:spcBef>
              <a:buFontTx/>
              <a:buNone/>
            </a:pPr>
            <a:r>
              <a:rPr lang="en-GB" sz="1900" dirty="0"/>
              <a:t>German Research </a:t>
            </a:r>
            <a:r>
              <a:rPr lang="en-GB" sz="1900" dirty="0" smtClean="0"/>
              <a:t>Foundation</a:t>
            </a:r>
            <a:endParaRPr lang="en-GB" sz="1900" dirty="0"/>
          </a:p>
          <a:p>
            <a:pPr eaLnBrk="1" hangingPunct="1">
              <a:lnSpc>
                <a:spcPct val="90000"/>
              </a:lnSpc>
              <a:buFontTx/>
              <a:buNone/>
            </a:pPr>
            <a:endParaRPr lang="en-GB" sz="1900" dirty="0"/>
          </a:p>
          <a:p>
            <a:pPr eaLnBrk="1" hangingPunct="1">
              <a:lnSpc>
                <a:spcPct val="90000"/>
              </a:lnSpc>
              <a:buFont typeface="Wingdings" panose="05000000000000000000" pitchFamily="2" charset="2"/>
              <a:buNone/>
            </a:pPr>
            <a:r>
              <a:rPr lang="en-GB" sz="1900" dirty="0" smtClean="0"/>
              <a:t>Jisc (United </a:t>
            </a:r>
            <a:r>
              <a:rPr lang="en-GB" sz="1900" dirty="0"/>
              <a:t>Kingdom)</a:t>
            </a:r>
          </a:p>
          <a:p>
            <a:pPr eaLnBrk="1" hangingPunct="1">
              <a:lnSpc>
                <a:spcPct val="90000"/>
              </a:lnSpc>
              <a:buFontTx/>
              <a:buNone/>
            </a:pPr>
            <a:endParaRPr lang="en-GB" sz="1900" dirty="0"/>
          </a:p>
          <a:p>
            <a:pPr eaLnBrk="1" hangingPunct="1">
              <a:lnSpc>
                <a:spcPct val="90000"/>
              </a:lnSpc>
              <a:buFontTx/>
              <a:buNone/>
            </a:pPr>
            <a:r>
              <a:rPr lang="en-GB" sz="1900" dirty="0"/>
              <a:t>Denmark’s Electronic Research Library</a:t>
            </a:r>
          </a:p>
          <a:p>
            <a:pPr eaLnBrk="1" hangingPunct="1">
              <a:lnSpc>
                <a:spcPct val="90000"/>
              </a:lnSpc>
              <a:buFont typeface="Wingdings" panose="05000000000000000000" pitchFamily="2" charset="2"/>
              <a:buNone/>
            </a:pPr>
            <a:endParaRPr lang="en-GB" sz="1900" dirty="0"/>
          </a:p>
          <a:p>
            <a:pPr eaLnBrk="1" hangingPunct="1">
              <a:lnSpc>
                <a:spcPct val="90000"/>
              </a:lnSpc>
              <a:buFont typeface="Wingdings" panose="05000000000000000000" pitchFamily="2" charset="2"/>
              <a:buNone/>
            </a:pPr>
            <a:r>
              <a:rPr lang="en-GB" sz="1900" dirty="0"/>
              <a:t>SURF (Netherlands</a:t>
            </a:r>
            <a:r>
              <a:rPr lang="en-GB" sz="1900" dirty="0" smtClean="0"/>
              <a:t>)</a:t>
            </a:r>
            <a:endParaRPr lang="en-GB" sz="1900" dirty="0"/>
          </a:p>
          <a:p>
            <a:pPr eaLnBrk="1" hangingPunct="1">
              <a:lnSpc>
                <a:spcPct val="90000"/>
              </a:lnSpc>
              <a:buFont typeface="Wingdings" panose="05000000000000000000" pitchFamily="2" charset="2"/>
              <a:buNone/>
            </a:pPr>
            <a:endParaRPr lang="en-GB" sz="1900" dirty="0"/>
          </a:p>
          <a:p>
            <a:pPr eaLnBrk="1" hangingPunct="1">
              <a:lnSpc>
                <a:spcPct val="90000"/>
              </a:lnSpc>
              <a:buFont typeface="Wingdings" panose="05000000000000000000" pitchFamily="2" charset="2"/>
              <a:buNone/>
            </a:pPr>
            <a:r>
              <a:rPr lang="en-GB" sz="1900" dirty="0"/>
              <a:t>CSC – IT </a:t>
            </a:r>
            <a:r>
              <a:rPr lang="en-GB" sz="1900" dirty="0" smtClean="0"/>
              <a:t>Centre </a:t>
            </a:r>
            <a:r>
              <a:rPr lang="en-GB" sz="1900" dirty="0"/>
              <a:t>for Science (Finland</a:t>
            </a:r>
            <a:r>
              <a:rPr lang="en-GB" sz="1900" dirty="0" smtClean="0"/>
              <a:t>)</a:t>
            </a:r>
            <a:r>
              <a:rPr lang="en-GB" sz="1765" dirty="0">
                <a:solidFill>
                  <a:srgbClr val="996633"/>
                </a:solidFill>
              </a:rPr>
              <a:t>	</a:t>
            </a:r>
            <a:r>
              <a:rPr lang="en-GB" sz="1765" dirty="0"/>
              <a:t>    </a:t>
            </a:r>
          </a:p>
          <a:p>
            <a:pPr eaLnBrk="1" hangingPunct="1">
              <a:lnSpc>
                <a:spcPct val="90000"/>
              </a:lnSpc>
              <a:buFont typeface="Wingdings" panose="05000000000000000000" pitchFamily="2" charset="2"/>
              <a:buNone/>
            </a:pPr>
            <a:r>
              <a:rPr lang="en-GB" sz="1765" dirty="0"/>
              <a:t>		</a:t>
            </a:r>
          </a:p>
        </p:txBody>
      </p:sp>
      <p:sp>
        <p:nvSpPr>
          <p:cNvPr id="7176" name="Rectangle 10"/>
          <p:cNvSpPr>
            <a:spLocks noChangeArrowheads="1"/>
          </p:cNvSpPr>
          <p:nvPr/>
        </p:nvSpPr>
        <p:spPr bwMode="auto">
          <a:xfrm>
            <a:off x="694978" y="1013393"/>
            <a:ext cx="8197502" cy="715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000">
                <a:solidFill>
                  <a:srgbClr val="006699"/>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rgbClr val="006699"/>
                </a:solidFill>
                <a:latin typeface="Arial" panose="020B0604020202020204" pitchFamily="34" charset="0"/>
                <a:ea typeface="ＭＳ Ｐゴシック" panose="020B0600070205080204" pitchFamily="34" charset="-128"/>
              </a:defRPr>
            </a:lvl2pPr>
            <a:lvl3pPr marL="1143000" indent="-228600">
              <a:spcBef>
                <a:spcPct val="20000"/>
              </a:spcBef>
              <a:buChar char="•"/>
              <a:defRPr sz="2000">
                <a:solidFill>
                  <a:srgbClr val="006699"/>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rgbClr val="006699"/>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rgbClr val="006699"/>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rgbClr val="006699"/>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rgbClr val="006699"/>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rgbClr val="006699"/>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rgbClr val="006699"/>
                </a:solidFill>
                <a:latin typeface="Arial" panose="020B0604020202020204" pitchFamily="34" charset="0"/>
                <a:ea typeface="ＭＳ Ｐゴシック" panose="020B0600070205080204" pitchFamily="34" charset="-128"/>
              </a:defRPr>
            </a:lvl9pPr>
          </a:lstStyle>
          <a:p>
            <a:pPr>
              <a:spcBef>
                <a:spcPct val="0"/>
              </a:spcBef>
              <a:buNone/>
            </a:pPr>
            <a:r>
              <a:rPr lang="en-US" sz="2800" b="1" kern="0" dirty="0">
                <a:latin typeface="Arial"/>
                <a:ea typeface="ＭＳ Ｐゴシック"/>
              </a:rPr>
              <a:t>K</a:t>
            </a:r>
            <a:r>
              <a:rPr lang="en-US" sz="2800" b="1" kern="0" dirty="0" smtClean="0">
                <a:latin typeface="Arial"/>
                <a:ea typeface="ＭＳ Ｐゴシック"/>
              </a:rPr>
              <a:t>nowledge Exchange are</a:t>
            </a:r>
            <a:endParaRPr lang="en-US" sz="2400" kern="0" dirty="0" smtClean="0">
              <a:solidFill>
                <a:srgbClr val="000000"/>
              </a:solidFill>
              <a:latin typeface="Arial"/>
              <a:ea typeface="ＭＳ Ｐゴシック"/>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5907" y="1926358"/>
            <a:ext cx="1033347" cy="406743"/>
          </a:xfrm>
          <a:prstGeom prst="rect">
            <a:avLst/>
          </a:prstGeom>
        </p:spPr>
      </p:pic>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05695" y="2473475"/>
            <a:ext cx="993559" cy="582432"/>
          </a:xfrm>
          <a:prstGeom prst="rect">
            <a:avLst/>
          </a:prstGeom>
        </p:spPr>
      </p:pic>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57922" y="4504833"/>
            <a:ext cx="1016842" cy="645094"/>
          </a:xfrm>
          <a:prstGeom prst="rect">
            <a:avLst/>
          </a:prstGeom>
        </p:spPr>
      </p:pic>
      <p:pic>
        <p:nvPicPr>
          <p:cNvPr id="5" name="Picture 4"/>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12642" y="3196281"/>
            <a:ext cx="986612" cy="503802"/>
          </a:xfrm>
          <a:prstGeom prst="rect">
            <a:avLst/>
          </a:prstGeom>
        </p:spPr>
      </p:pic>
      <p:pic>
        <p:nvPicPr>
          <p:cNvPr id="6" name="Picture 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57922" y="3836736"/>
            <a:ext cx="1041332" cy="526516"/>
          </a:xfrm>
          <a:prstGeom prst="rect">
            <a:avLst/>
          </a:prstGeom>
        </p:spPr>
      </p:pic>
      <p:sp>
        <p:nvSpPr>
          <p:cNvPr id="7" name="Slide Number Placeholder 6"/>
          <p:cNvSpPr>
            <a:spLocks noGrp="1"/>
          </p:cNvSpPr>
          <p:nvPr>
            <p:ph type="sldNum" sz="quarter" idx="12"/>
          </p:nvPr>
        </p:nvSpPr>
        <p:spPr/>
        <p:txBody>
          <a:bodyPr/>
          <a:lstStyle/>
          <a:p>
            <a:pPr>
              <a:defRPr/>
            </a:pPr>
            <a:fld id="{C4F4650F-BF73-40C6-BDAA-22462C6378F5}" type="slidenum">
              <a:rPr lang="da-DK" smtClean="0"/>
              <a:pPr>
                <a:defRPr/>
              </a:pPr>
              <a:t>2</a:t>
            </a:fld>
            <a:endParaRPr lang="da-DK"/>
          </a:p>
        </p:txBody>
      </p:sp>
    </p:spTree>
    <p:extLst>
      <p:ext uri="{BB962C8B-B14F-4D97-AF65-F5344CB8AC3E}">
        <p14:creationId xmlns:p14="http://schemas.microsoft.com/office/powerpoint/2010/main" val="763928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179512" y="476672"/>
            <a:ext cx="8784976" cy="5612284"/>
          </a:xfrm>
        </p:spPr>
        <p:txBody>
          <a:bodyPr/>
          <a:lstStyle/>
          <a:p>
            <a:pPr marL="0" indent="0">
              <a:buNone/>
            </a:pPr>
            <a:endParaRPr lang="en-US" sz="1800" b="1" dirty="0" smtClean="0"/>
          </a:p>
          <a:p>
            <a:pPr marL="0" indent="0">
              <a:buNone/>
            </a:pPr>
            <a:r>
              <a:rPr lang="en-US" sz="1800" b="1" dirty="0" smtClean="0"/>
              <a:t>Avoid re-inventing existing cloud solutions, respect and build on existing practice, make choices – not everything at once</a:t>
            </a:r>
          </a:p>
          <a:p>
            <a:pPr marL="0" indent="0">
              <a:buNone/>
            </a:pPr>
            <a:endParaRPr lang="en-US" sz="800" b="1" dirty="0" smtClean="0"/>
          </a:p>
          <a:p>
            <a:pPr marL="0" indent="0">
              <a:buNone/>
            </a:pPr>
            <a:r>
              <a:rPr lang="en-US" sz="1800" dirty="0" smtClean="0"/>
              <a:t>1. What </a:t>
            </a:r>
            <a:r>
              <a:rPr lang="en-US" sz="1800" dirty="0"/>
              <a:t>needs to be governed in Open Science Cloud?</a:t>
            </a:r>
          </a:p>
          <a:p>
            <a:pPr marL="0" indent="0">
              <a:buNone/>
            </a:pPr>
            <a:endParaRPr lang="en-US" sz="800" b="1" dirty="0" smtClean="0"/>
          </a:p>
          <a:p>
            <a:pPr marL="0" indent="0">
              <a:buNone/>
            </a:pPr>
            <a:r>
              <a:rPr lang="en-US" sz="1800" b="1" dirty="0" smtClean="0"/>
              <a:t>Establish a federative approach, preferably by </a:t>
            </a:r>
            <a:r>
              <a:rPr lang="en-US" sz="1800" b="1" dirty="0" err="1" smtClean="0"/>
              <a:t>CoW</a:t>
            </a:r>
            <a:r>
              <a:rPr lang="en-US" sz="1800" b="1" dirty="0" smtClean="0"/>
              <a:t>, and govern:  </a:t>
            </a:r>
          </a:p>
          <a:p>
            <a:pPr>
              <a:buFontTx/>
              <a:buChar char="-"/>
            </a:pPr>
            <a:r>
              <a:rPr lang="en-US" sz="1800" b="1" dirty="0" smtClean="0"/>
              <a:t>agreed set of (open) policies - beneficial to the HE&amp;R community</a:t>
            </a:r>
          </a:p>
          <a:p>
            <a:pPr>
              <a:buFontTx/>
              <a:buChar char="-"/>
            </a:pPr>
            <a:r>
              <a:rPr lang="en-US" sz="1800" b="1" dirty="0"/>
              <a:t>c</a:t>
            </a:r>
            <a:r>
              <a:rPr lang="en-US" sz="1800" b="1" dirty="0" smtClean="0"/>
              <a:t>ombined, connected, to-be-interoperable, existing cloud services </a:t>
            </a:r>
          </a:p>
          <a:p>
            <a:pPr>
              <a:buFontTx/>
              <a:buChar char="-"/>
            </a:pPr>
            <a:r>
              <a:rPr lang="en-US" sz="1800" b="1" dirty="0"/>
              <a:t>e</a:t>
            </a:r>
            <a:r>
              <a:rPr lang="en-US" sz="1800" b="1" dirty="0" smtClean="0"/>
              <a:t>nsure responsiveness to user needs - within reasonable limits</a:t>
            </a:r>
          </a:p>
          <a:p>
            <a:pPr>
              <a:buFontTx/>
              <a:buChar char="-"/>
            </a:pPr>
            <a:r>
              <a:rPr lang="en-US" sz="1800" b="1" dirty="0"/>
              <a:t>a</a:t>
            </a:r>
            <a:r>
              <a:rPr lang="en-US" sz="1800" b="1" dirty="0" smtClean="0"/>
              <a:t> user and demand driven interface </a:t>
            </a:r>
            <a:r>
              <a:rPr lang="en-US" sz="1800" b="1" smtClean="0"/>
              <a:t>&amp; facility ran as </a:t>
            </a:r>
            <a:r>
              <a:rPr lang="en-US" sz="1800" b="1" dirty="0" smtClean="0"/>
              <a:t>a not-for-profit business </a:t>
            </a:r>
          </a:p>
          <a:p>
            <a:pPr marL="0" indent="0">
              <a:buNone/>
            </a:pPr>
            <a:endParaRPr lang="en-US" sz="800" dirty="0"/>
          </a:p>
          <a:p>
            <a:pPr marL="0" indent="0">
              <a:buNone/>
            </a:pPr>
            <a:r>
              <a:rPr lang="en-US" sz="1800" dirty="0" smtClean="0"/>
              <a:t>2. Options </a:t>
            </a:r>
            <a:r>
              <a:rPr lang="en-US" sz="1800" dirty="0"/>
              <a:t>for structuring the governance of the open science cloud? </a:t>
            </a:r>
            <a:endParaRPr lang="en-US" sz="1800" dirty="0" smtClean="0"/>
          </a:p>
          <a:p>
            <a:pPr>
              <a:buFontTx/>
              <a:buChar char="-"/>
            </a:pPr>
            <a:r>
              <a:rPr lang="en-US" sz="1800" b="1" dirty="0"/>
              <a:t>e</a:t>
            </a:r>
            <a:r>
              <a:rPr lang="en-US" sz="1800" b="1" dirty="0" smtClean="0"/>
              <a:t>xecutive </a:t>
            </a:r>
            <a:r>
              <a:rPr lang="en-US" sz="1800" b="1" dirty="0"/>
              <a:t>board of three </a:t>
            </a:r>
            <a:r>
              <a:rPr lang="en-US" sz="1800" b="1" dirty="0" smtClean="0"/>
              <a:t>trusted knowledgeable people (elected from relevant existing </a:t>
            </a:r>
            <a:r>
              <a:rPr lang="en-US" sz="1800" b="1" dirty="0" err="1" smtClean="0"/>
              <a:t>organisations</a:t>
            </a:r>
            <a:r>
              <a:rPr lang="en-US" sz="1800" b="1" dirty="0" smtClean="0"/>
              <a:t>?), an open user forum, some policy staff </a:t>
            </a:r>
            <a:endParaRPr lang="en-US" sz="1800" b="1" dirty="0"/>
          </a:p>
          <a:p>
            <a:pPr marL="0" indent="0">
              <a:buNone/>
            </a:pPr>
            <a:endParaRPr lang="en-US" sz="800" dirty="0" smtClean="0"/>
          </a:p>
          <a:p>
            <a:pPr marL="0" indent="0">
              <a:buNone/>
            </a:pPr>
            <a:r>
              <a:rPr lang="en-US" sz="1800" dirty="0" smtClean="0"/>
              <a:t>3. Possible </a:t>
            </a:r>
            <a:r>
              <a:rPr lang="en-US" sz="1800" dirty="0"/>
              <a:t>business models of the Open Science Cloud for </a:t>
            </a:r>
            <a:r>
              <a:rPr lang="en-US" sz="1800" dirty="0" smtClean="0"/>
              <a:t>sustainability</a:t>
            </a:r>
          </a:p>
          <a:p>
            <a:pPr>
              <a:buFontTx/>
              <a:buChar char="-"/>
            </a:pPr>
            <a:r>
              <a:rPr lang="en-US" sz="1800" b="1" dirty="0"/>
              <a:t>d</a:t>
            </a:r>
            <a:r>
              <a:rPr lang="en-US" sz="1800" b="1" dirty="0" smtClean="0"/>
              <a:t>o the math first – what will it cost (including maintenance &amp; development)</a:t>
            </a:r>
          </a:p>
          <a:p>
            <a:pPr>
              <a:buFontTx/>
              <a:buChar char="-"/>
            </a:pPr>
            <a:r>
              <a:rPr lang="en-US" sz="1800" b="1" dirty="0" smtClean="0"/>
              <a:t>combine structural EC funding with any form of use-related payment  </a:t>
            </a:r>
            <a:endParaRPr lang="en-US" sz="1800" b="1" dirty="0"/>
          </a:p>
          <a:p>
            <a:pPr marL="0" indent="0">
              <a:buNone/>
            </a:pPr>
            <a:endParaRPr lang="en-US" sz="1800" dirty="0" smtClean="0"/>
          </a:p>
        </p:txBody>
      </p:sp>
      <p:sp>
        <p:nvSpPr>
          <p:cNvPr id="4" name="Date Placeholder 3"/>
          <p:cNvSpPr>
            <a:spLocks noGrp="1"/>
          </p:cNvSpPr>
          <p:nvPr>
            <p:ph type="dt" sz="half" idx="10"/>
          </p:nvPr>
        </p:nvSpPr>
        <p:spPr/>
        <p:txBody>
          <a:bodyPr/>
          <a:lstStyle/>
          <a:p>
            <a:pPr>
              <a:defRPr/>
            </a:pPr>
            <a:fld id="{DE8BF406-7463-7545-9673-2A1A0E875F65}" type="datetime1">
              <a:rPr lang="en-US" smtClean="0"/>
              <a:t>2/5/2016</a:t>
            </a:fld>
            <a:endParaRPr lang="en-US" dirty="0"/>
          </a:p>
        </p:txBody>
      </p:sp>
    </p:spTree>
    <p:extLst>
      <p:ext uri="{BB962C8B-B14F-4D97-AF65-F5344CB8AC3E}">
        <p14:creationId xmlns:p14="http://schemas.microsoft.com/office/powerpoint/2010/main" val="12862175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 Box 6"/>
          <p:cNvSpPr txBox="1">
            <a:spLocks noChangeArrowheads="1"/>
          </p:cNvSpPr>
          <p:nvPr/>
        </p:nvSpPr>
        <p:spPr bwMode="auto">
          <a:xfrm>
            <a:off x="1478229" y="5774550"/>
            <a:ext cx="3238091" cy="418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000">
                <a:solidFill>
                  <a:srgbClr val="006699"/>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rgbClr val="006699"/>
                </a:solidFill>
                <a:latin typeface="Arial" panose="020B0604020202020204" pitchFamily="34" charset="0"/>
                <a:ea typeface="ＭＳ Ｐゴシック" panose="020B0600070205080204" pitchFamily="34" charset="-128"/>
              </a:defRPr>
            </a:lvl2pPr>
            <a:lvl3pPr marL="1143000" indent="-228600">
              <a:spcBef>
                <a:spcPct val="20000"/>
              </a:spcBef>
              <a:buChar char="•"/>
              <a:defRPr sz="2000">
                <a:solidFill>
                  <a:srgbClr val="006699"/>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rgbClr val="006699"/>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rgbClr val="006699"/>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rgbClr val="006699"/>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rgbClr val="006699"/>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rgbClr val="006699"/>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rgbClr val="006699"/>
                </a:solidFill>
                <a:latin typeface="Arial" panose="020B0604020202020204" pitchFamily="34" charset="0"/>
                <a:ea typeface="ＭＳ Ｐゴシック" panose="020B0600070205080204" pitchFamily="34" charset="-128"/>
              </a:defRPr>
            </a:lvl9pPr>
          </a:lstStyle>
          <a:p>
            <a:pPr eaLnBrk="0" fontAlgn="base" hangingPunct="0">
              <a:spcBef>
                <a:spcPct val="50000"/>
              </a:spcBef>
              <a:spcAft>
                <a:spcPct val="0"/>
              </a:spcAft>
              <a:buFontTx/>
              <a:buNone/>
            </a:pPr>
            <a:endParaRPr lang="en-US" sz="2118">
              <a:solidFill>
                <a:srgbClr val="000000"/>
              </a:solidFill>
            </a:endParaRPr>
          </a:p>
        </p:txBody>
      </p:sp>
      <p:pic>
        <p:nvPicPr>
          <p:cNvPr id="5124"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05242" y="5753533"/>
            <a:ext cx="2838759" cy="839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2"/>
          <p:cNvSpPr txBox="1">
            <a:spLocks noChangeArrowheads="1"/>
          </p:cNvSpPr>
          <p:nvPr/>
        </p:nvSpPr>
        <p:spPr bwMode="auto">
          <a:xfrm>
            <a:off x="899592" y="4149080"/>
            <a:ext cx="6624736" cy="23965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2824">
                <a:solidFill>
                  <a:srgbClr val="006699"/>
                </a:solidFill>
                <a:latin typeface="+mj-lt"/>
                <a:ea typeface="+mj-ea"/>
                <a:cs typeface="+mj-cs"/>
              </a:defRPr>
            </a:lvl1pPr>
            <a:lvl2pPr algn="l" rtl="0" eaLnBrk="0" fontAlgn="base" hangingPunct="0">
              <a:spcBef>
                <a:spcPct val="0"/>
              </a:spcBef>
              <a:spcAft>
                <a:spcPct val="0"/>
              </a:spcAft>
              <a:defRPr sz="2824">
                <a:solidFill>
                  <a:srgbClr val="006699"/>
                </a:solidFill>
                <a:latin typeface="Arial" pitchFamily="-108" charset="0"/>
                <a:ea typeface="ＭＳ Ｐゴシック" pitchFamily="-108" charset="-128"/>
                <a:cs typeface="ＭＳ Ｐゴシック" pitchFamily="-108" charset="-128"/>
              </a:defRPr>
            </a:lvl2pPr>
            <a:lvl3pPr algn="l" rtl="0" eaLnBrk="0" fontAlgn="base" hangingPunct="0">
              <a:spcBef>
                <a:spcPct val="0"/>
              </a:spcBef>
              <a:spcAft>
                <a:spcPct val="0"/>
              </a:spcAft>
              <a:defRPr sz="2824">
                <a:solidFill>
                  <a:srgbClr val="006699"/>
                </a:solidFill>
                <a:latin typeface="Arial" pitchFamily="-108" charset="0"/>
                <a:ea typeface="ＭＳ Ｐゴシック" pitchFamily="-108" charset="-128"/>
                <a:cs typeface="ＭＳ Ｐゴシック" pitchFamily="-108" charset="-128"/>
              </a:defRPr>
            </a:lvl3pPr>
            <a:lvl4pPr algn="l" rtl="0" eaLnBrk="0" fontAlgn="base" hangingPunct="0">
              <a:spcBef>
                <a:spcPct val="0"/>
              </a:spcBef>
              <a:spcAft>
                <a:spcPct val="0"/>
              </a:spcAft>
              <a:defRPr sz="2824">
                <a:solidFill>
                  <a:srgbClr val="006699"/>
                </a:solidFill>
                <a:latin typeface="Arial" pitchFamily="-108" charset="0"/>
                <a:ea typeface="ＭＳ Ｐゴシック" pitchFamily="-108" charset="-128"/>
                <a:cs typeface="ＭＳ Ｐゴシック" pitchFamily="-108" charset="-128"/>
              </a:defRPr>
            </a:lvl4pPr>
            <a:lvl5pPr algn="l" rtl="0" eaLnBrk="0" fontAlgn="base" hangingPunct="0">
              <a:spcBef>
                <a:spcPct val="0"/>
              </a:spcBef>
              <a:spcAft>
                <a:spcPct val="0"/>
              </a:spcAft>
              <a:defRPr sz="2824">
                <a:solidFill>
                  <a:srgbClr val="006699"/>
                </a:solidFill>
                <a:latin typeface="Arial" pitchFamily="-108" charset="0"/>
                <a:ea typeface="ＭＳ Ｐゴシック" pitchFamily="-108" charset="-128"/>
                <a:cs typeface="ＭＳ Ｐゴシック" pitchFamily="-108" charset="-128"/>
              </a:defRPr>
            </a:lvl5pPr>
            <a:lvl6pPr marL="403525" algn="l" rtl="0" fontAlgn="base">
              <a:spcBef>
                <a:spcPct val="0"/>
              </a:spcBef>
              <a:spcAft>
                <a:spcPct val="0"/>
              </a:spcAft>
              <a:defRPr sz="2824">
                <a:solidFill>
                  <a:srgbClr val="006699"/>
                </a:solidFill>
                <a:latin typeface="Arial" pitchFamily="-108" charset="0"/>
                <a:ea typeface="ＭＳ Ｐゴシック" pitchFamily="-108" charset="-128"/>
                <a:cs typeface="ＭＳ Ｐゴシック" pitchFamily="-108" charset="-128"/>
              </a:defRPr>
            </a:lvl6pPr>
            <a:lvl7pPr marL="807049" algn="l" rtl="0" fontAlgn="base">
              <a:spcBef>
                <a:spcPct val="0"/>
              </a:spcBef>
              <a:spcAft>
                <a:spcPct val="0"/>
              </a:spcAft>
              <a:defRPr sz="2824">
                <a:solidFill>
                  <a:srgbClr val="006699"/>
                </a:solidFill>
                <a:latin typeface="Arial" pitchFamily="-108" charset="0"/>
                <a:ea typeface="ＭＳ Ｐゴシック" pitchFamily="-108" charset="-128"/>
                <a:cs typeface="ＭＳ Ｐゴシック" pitchFamily="-108" charset="-128"/>
              </a:defRPr>
            </a:lvl7pPr>
            <a:lvl8pPr marL="1210574" algn="l" rtl="0" fontAlgn="base">
              <a:spcBef>
                <a:spcPct val="0"/>
              </a:spcBef>
              <a:spcAft>
                <a:spcPct val="0"/>
              </a:spcAft>
              <a:defRPr sz="2824">
                <a:solidFill>
                  <a:srgbClr val="006699"/>
                </a:solidFill>
                <a:latin typeface="Arial" pitchFamily="-108" charset="0"/>
                <a:ea typeface="ＭＳ Ｐゴシック" pitchFamily="-108" charset="-128"/>
                <a:cs typeface="ＭＳ Ｐゴシック" pitchFamily="-108" charset="-128"/>
              </a:defRPr>
            </a:lvl8pPr>
            <a:lvl9pPr marL="1614099" algn="l" rtl="0" fontAlgn="base">
              <a:spcBef>
                <a:spcPct val="0"/>
              </a:spcBef>
              <a:spcAft>
                <a:spcPct val="0"/>
              </a:spcAft>
              <a:defRPr sz="2824">
                <a:solidFill>
                  <a:srgbClr val="006699"/>
                </a:solidFill>
                <a:latin typeface="Arial" pitchFamily="-108" charset="0"/>
                <a:ea typeface="ＭＳ Ｐゴシック" pitchFamily="-108" charset="-128"/>
                <a:cs typeface="ＭＳ Ｐゴシック" pitchFamily="-108" charset="-128"/>
              </a:defRPr>
            </a:lvl9pPr>
          </a:lstStyle>
          <a:p>
            <a:pPr algn="l" eaLnBrk="1" hangingPunct="1"/>
            <a:r>
              <a:rPr lang="en-GB" sz="1600" dirty="0" smtClean="0">
                <a:latin typeface="Arial" panose="020B0604020202020204" pitchFamily="34" charset="0"/>
                <a:ea typeface="ＭＳ Ｐゴシック" panose="020B0600070205080204" pitchFamily="34" charset="-128"/>
              </a:rPr>
              <a:t>Questions are very welcome!</a:t>
            </a:r>
          </a:p>
          <a:p>
            <a:pPr algn="l" eaLnBrk="1" hangingPunct="1"/>
            <a:endParaRPr lang="en-GB" sz="1600" dirty="0">
              <a:latin typeface="Arial" panose="020B0604020202020204" pitchFamily="34" charset="0"/>
              <a:ea typeface="ＭＳ Ｐゴシック" panose="020B0600070205080204" pitchFamily="34" charset="-128"/>
            </a:endParaRPr>
          </a:p>
          <a:p>
            <a:pPr algn="l" eaLnBrk="1" hangingPunct="1"/>
            <a:r>
              <a:rPr lang="en-GB" sz="1600" dirty="0" smtClean="0">
                <a:latin typeface="Arial" panose="020B0604020202020204" pitchFamily="34" charset="0"/>
                <a:ea typeface="ＭＳ Ｐゴシック" panose="020B0600070205080204" pitchFamily="34" charset="-128"/>
              </a:rPr>
              <a:t>More information: </a:t>
            </a:r>
          </a:p>
          <a:p>
            <a:pPr algn="l" eaLnBrk="1" hangingPunct="1"/>
            <a:r>
              <a:rPr lang="en-GB" sz="1600" dirty="0">
                <a:latin typeface="Arial" panose="020B0604020202020204" pitchFamily="34" charset="0"/>
                <a:ea typeface="ＭＳ Ｐゴシック" panose="020B0600070205080204" pitchFamily="34" charset="-128"/>
                <a:hlinkClick r:id="rId4"/>
              </a:rPr>
              <a:t>www.knowledge-exchange.info</a:t>
            </a:r>
            <a:endParaRPr lang="en-GB" sz="1600" dirty="0">
              <a:latin typeface="Arial" panose="020B0604020202020204" pitchFamily="34" charset="0"/>
              <a:ea typeface="ＭＳ Ｐゴシック" panose="020B0600070205080204" pitchFamily="34" charset="-128"/>
            </a:endParaRPr>
          </a:p>
          <a:p>
            <a:pPr algn="l" eaLnBrk="1" hangingPunct="1"/>
            <a:r>
              <a:rPr lang="en-GB" sz="1600" dirty="0" smtClean="0">
                <a:latin typeface="Arial" panose="020B0604020202020204" pitchFamily="34" charset="0"/>
                <a:ea typeface="ＭＳ Ｐゴシック" panose="020B0600070205080204" pitchFamily="34" charset="-128"/>
                <a:hlinkClick r:id="rId5"/>
              </a:rPr>
              <a:t>s.james@jisc.ac.uk</a:t>
            </a:r>
            <a:endParaRPr lang="en-GB" sz="1600" dirty="0" smtClean="0">
              <a:latin typeface="Arial" panose="020B0604020202020204" pitchFamily="34" charset="0"/>
              <a:ea typeface="ＭＳ Ｐゴシック" panose="020B0600070205080204" pitchFamily="34" charset="-128"/>
            </a:endParaRPr>
          </a:p>
          <a:p>
            <a:pPr algn="l" eaLnBrk="1" hangingPunct="1"/>
            <a:endParaRPr lang="en-GB" sz="1600" dirty="0">
              <a:latin typeface="Arial" panose="020B0604020202020204" pitchFamily="34" charset="0"/>
              <a:ea typeface="ＭＳ Ｐゴシック" panose="020B0600070205080204" pitchFamily="34" charset="-128"/>
            </a:endParaRPr>
          </a:p>
          <a:p>
            <a:pPr algn="l" eaLnBrk="1" hangingPunct="1"/>
            <a:r>
              <a:rPr lang="en-GB" sz="1600" dirty="0" smtClean="0">
                <a:latin typeface="Arial" panose="020B0604020202020204" pitchFamily="34" charset="0"/>
                <a:ea typeface="ＭＳ Ｐゴシック" panose="020B0600070205080204" pitchFamily="34" charset="-128"/>
              </a:rPr>
              <a:t>Continue the conversation:</a:t>
            </a:r>
          </a:p>
          <a:p>
            <a:pPr algn="l" eaLnBrk="1" hangingPunct="1"/>
            <a:r>
              <a:rPr lang="en-GB" sz="1600" dirty="0" smtClean="0">
                <a:latin typeface="Arial" panose="020B0604020202020204" pitchFamily="34" charset="0"/>
                <a:ea typeface="ＭＳ Ｐゴシック" panose="020B0600070205080204" pitchFamily="34" charset="-128"/>
                <a:hlinkClick r:id="rId6"/>
              </a:rPr>
              <a:t>Bas.Cordewener@jisc.ac.uk</a:t>
            </a:r>
            <a:endParaRPr lang="en-GB" sz="1600" dirty="0" smtClean="0">
              <a:latin typeface="Arial" panose="020B0604020202020204" pitchFamily="34" charset="0"/>
              <a:ea typeface="ＭＳ Ｐゴシック" panose="020B0600070205080204" pitchFamily="34" charset="-128"/>
            </a:endParaRPr>
          </a:p>
          <a:p>
            <a:pPr algn="l" eaLnBrk="1" hangingPunct="1"/>
            <a:endParaRPr lang="en-US" sz="1600"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794636395"/>
      </p:ext>
    </p:extLst>
  </p:cSld>
  <p:clrMapOvr>
    <a:masterClrMapping/>
  </p:clrMapOvr>
  <p:timing>
    <p:tnLst>
      <p:par>
        <p:cTn id="1" dur="indefinite" restart="never" nodeType="tmRoot"/>
      </p:par>
    </p:tnLst>
  </p:timing>
</p:sld>
</file>

<file path=ppt/theme/theme1.xml><?xml version="1.0" encoding="utf-8"?>
<a:theme xmlns:a="http://schemas.openxmlformats.org/drawingml/2006/main" name="1_Aangepast ontwerp">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a-DK" altLang="nl-NL" sz="2400" b="1" i="1" u="none" strike="noStrike" cap="none" normalizeH="0" baseline="0" smtClean="0">
            <a:ln>
              <a:noFill/>
            </a:ln>
            <a:solidFill>
              <a:schemeClr val="tx1"/>
            </a:solidFill>
            <a:effectLst/>
            <a:latin typeface="Arial" pitchFamily="34" charset="0"/>
            <a:ea typeface="ＭＳ Ｐゴシック"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a-DK" altLang="nl-NL" sz="2400" b="1" i="1" u="none" strike="noStrike" cap="none" normalizeH="0" baseline="0" smtClean="0">
            <a:ln>
              <a:noFill/>
            </a:ln>
            <a:solidFill>
              <a:schemeClr val="tx1"/>
            </a:solidFill>
            <a:effectLst/>
            <a:latin typeface="Arial" pitchFamily="34" charset="0"/>
            <a:ea typeface="ＭＳ Ｐゴシック" pitchFamily="34"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a-DK" altLang="nl-NL" sz="2400" b="1" i="1" u="none" strike="noStrike" cap="none" normalizeH="0" baseline="0" smtClean="0">
            <a:ln>
              <a:noFill/>
            </a:ln>
            <a:solidFill>
              <a:schemeClr val="tx1"/>
            </a:solidFill>
            <a:effectLst/>
            <a:latin typeface="Arial" pitchFamily="34" charset="0"/>
            <a:ea typeface="ＭＳ Ｐゴシック"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a-DK" altLang="nl-NL" sz="2400" b="1" i="1" u="none" strike="noStrike" cap="none" normalizeH="0" baseline="0" smtClean="0">
            <a:ln>
              <a:noFill/>
            </a:ln>
            <a:solidFill>
              <a:schemeClr val="tx1"/>
            </a:solidFill>
            <a:effectLst/>
            <a:latin typeface="Arial" pitchFamily="34" charset="0"/>
            <a:ea typeface="ＭＳ Ｐゴシック" pitchFamily="34"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ＭＳ Ｐゴシック"/>
      </a:majorFont>
      <a:minorFont>
        <a:latin typeface="Arial"/>
        <a:ea typeface="ＭＳ Ｐゴシック"/>
        <a:cs typeface="ＭＳ Ｐゴシック"/>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a-DK" sz="2400" b="1" i="1" u="none" strike="noStrike" cap="none" normalizeH="0" baseline="0">
            <a:ln>
              <a:noFill/>
            </a:ln>
            <a:solidFill>
              <a:schemeClr val="tx1"/>
            </a:solidFill>
            <a:effectLst/>
            <a:latin typeface="Arial" pitchFamily="-108" charset="0"/>
            <a:ea typeface="ＭＳ Ｐゴシック" pitchFamily="-108" charset="-128"/>
            <a:cs typeface="ＭＳ Ｐゴシック" pitchFamily="-108"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a-DK" sz="2400" b="1" i="1" u="none" strike="noStrike" cap="none" normalizeH="0" baseline="0">
            <a:ln>
              <a:noFill/>
            </a:ln>
            <a:solidFill>
              <a:schemeClr val="tx1"/>
            </a:solidFill>
            <a:effectLst/>
            <a:latin typeface="Arial" pitchFamily="-108" charset="0"/>
            <a:ea typeface="ＭＳ Ｐゴシック" pitchFamily="-108" charset="-128"/>
            <a:cs typeface="ＭＳ Ｐゴシック" pitchFamily="-108"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haredContentType xmlns="Microsoft.SharePoint.Taxonomy.ContentTypeSync" SourceId="79c6cfb5-50bc-4fca-81ee-f60fcea9a646" ContentTypeId="0x0101" PreviousValue="false"/>
</file>

<file path=customXml/item4.xml><?xml version="1.0" encoding="utf-8"?>
<ct:contentTypeSchema xmlns:ct="http://schemas.microsoft.com/office/2006/metadata/contentType" xmlns:ma="http://schemas.microsoft.com/office/2006/metadata/properties/metaAttributes" ct:_="" ma:_="" ma:contentTypeName="Document" ma:contentTypeID="0x0101005F24168860F5BB4FAF395209C8BB13B6" ma:contentTypeVersion="2" ma:contentTypeDescription="Create a new document." ma:contentTypeScope="" ma:versionID="53c97d1def341f1bd22a26fe8128c726">
  <xsd:schema xmlns:xsd="http://www.w3.org/2001/XMLSchema" xmlns:xs="http://www.w3.org/2001/XMLSchema" xmlns:p="http://schemas.microsoft.com/office/2006/metadata/properties" targetNamespace="http://schemas.microsoft.com/office/2006/metadata/properties" ma:root="true" ma:fieldsID="3d05a870967add45f56e0bcb845bf55d">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FD21088-600F-409E-A9D1-E6573E051C9A}">
  <ds:schemaRefs>
    <ds:schemaRef ds:uri="http://schemas.microsoft.com/office/2006/metadata/properties"/>
    <ds:schemaRef ds:uri="http://purl.org/dc/terms/"/>
    <ds:schemaRef ds:uri="http://schemas.microsoft.com/office/2006/documentManagement/types"/>
    <ds:schemaRef ds:uri="http://purl.org/dc/dcmitype/"/>
    <ds:schemaRef ds:uri="http://schemas.openxmlformats.org/package/2006/metadata/core-properties"/>
    <ds:schemaRef ds:uri="http://schemas.microsoft.com/office/infopath/2007/PartnerControls"/>
    <ds:schemaRef ds:uri="http://www.w3.org/XML/1998/namespace"/>
    <ds:schemaRef ds:uri="http://purl.org/dc/elements/1.1/"/>
  </ds:schemaRefs>
</ds:datastoreItem>
</file>

<file path=customXml/itemProps2.xml><?xml version="1.0" encoding="utf-8"?>
<ds:datastoreItem xmlns:ds="http://schemas.openxmlformats.org/officeDocument/2006/customXml" ds:itemID="{56F06455-9A96-424C-9569-126AAA24A3E4}">
  <ds:schemaRefs>
    <ds:schemaRef ds:uri="http://schemas.microsoft.com/sharepoint/v3/contenttype/forms"/>
  </ds:schemaRefs>
</ds:datastoreItem>
</file>

<file path=customXml/itemProps3.xml><?xml version="1.0" encoding="utf-8"?>
<ds:datastoreItem xmlns:ds="http://schemas.openxmlformats.org/officeDocument/2006/customXml" ds:itemID="{B3F666CF-BF53-445B-8702-306A665EEBE9}">
  <ds:schemaRefs>
    <ds:schemaRef ds:uri="Microsoft.SharePoint.Taxonomy.ContentTypeSync"/>
  </ds:schemaRefs>
</ds:datastoreItem>
</file>

<file path=customXml/itemProps4.xml><?xml version="1.0" encoding="utf-8"?>
<ds:datastoreItem xmlns:ds="http://schemas.openxmlformats.org/officeDocument/2006/customXml" ds:itemID="{1473310B-347D-4EBB-956C-8C50EB7B6B7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4237</TotalTime>
  <Words>625</Words>
  <Application>Microsoft Office PowerPoint</Application>
  <PresentationFormat>On-screen Show (4:3)</PresentationFormat>
  <Paragraphs>63</Paragraphs>
  <Slides>4</Slides>
  <Notes>4</Notes>
  <HiddenSlides>0</HiddenSlides>
  <MMClips>0</MMClips>
  <ScaleCrop>false</ScaleCrop>
  <HeadingPairs>
    <vt:vector size="6" baseType="variant">
      <vt:variant>
        <vt:lpstr>Fonts Used</vt:lpstr>
      </vt:variant>
      <vt:variant>
        <vt:i4>4</vt:i4>
      </vt:variant>
      <vt:variant>
        <vt:lpstr>Theme</vt:lpstr>
      </vt:variant>
      <vt:variant>
        <vt:i4>4</vt:i4>
      </vt:variant>
      <vt:variant>
        <vt:lpstr>Slide Titles</vt:lpstr>
      </vt:variant>
      <vt:variant>
        <vt:i4>4</vt:i4>
      </vt:variant>
    </vt:vector>
  </HeadingPairs>
  <TitlesOfParts>
    <vt:vector size="12" baseType="lpstr">
      <vt:lpstr>Arial</vt:lpstr>
      <vt:lpstr>Calibri</vt:lpstr>
      <vt:lpstr>ＭＳ Ｐゴシック</vt:lpstr>
      <vt:lpstr>Wingdings</vt:lpstr>
      <vt:lpstr>1_Aangepast ontwerp</vt:lpstr>
      <vt:lpstr>Blank Presentation</vt:lpstr>
      <vt:lpstr>1_Blank Presentation</vt:lpstr>
      <vt:lpstr>2_Blank Presentation</vt:lpstr>
      <vt:lpstr>Knowledge Exchange – European Open Science Cloud </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Leo</dc:creator>
  <cp:lastModifiedBy>Hilary Hanahoe</cp:lastModifiedBy>
  <cp:revision>252</cp:revision>
  <dcterms:created xsi:type="dcterms:W3CDTF">2014-03-03T09:51:31Z</dcterms:created>
  <dcterms:modified xsi:type="dcterms:W3CDTF">2016-02-05T13:11:10Z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0x0101005F24168860F5BB4FAF395209C8BB13B6</vt:lpwstr>
  </property>
  <property fmtid="{D5CDD505-2E9C-101B-9397-08002B2CF9AE}" pid="3" name="IsMyDocuments">
    <vt:bool>true</vt:bool>
  </property>
</Properties>
</file>